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13"/>
  </p:notesMasterIdLst>
  <p:sldIdLst>
    <p:sldId id="355" r:id="rId2"/>
    <p:sldId id="256" r:id="rId3"/>
    <p:sldId id="275" r:id="rId4"/>
    <p:sldId id="360" r:id="rId5"/>
    <p:sldId id="354" r:id="rId6"/>
    <p:sldId id="362" r:id="rId7"/>
    <p:sldId id="365" r:id="rId8"/>
    <p:sldId id="363" r:id="rId9"/>
    <p:sldId id="364" r:id="rId10"/>
    <p:sldId id="361" r:id="rId11"/>
    <p:sldId id="269" r:id="rId12"/>
  </p:sldIdLst>
  <p:sldSz cx="9144000" cy="5143500" type="screen16x9"/>
  <p:notesSz cx="6858000" cy="9144000"/>
  <p:embeddedFontLst>
    <p:embeddedFont>
      <p:font typeface="Britannic Bold" panose="020B0903060703020204" pitchFamily="34" charset="0"/>
      <p:regular r:id="rId14"/>
    </p:embeddedFont>
    <p:embeddedFont>
      <p:font typeface="Calibri" panose="020F0502020204030204" pitchFamily="34" charset="0"/>
      <p:regular r:id="rId15"/>
      <p:bold r:id="rId16"/>
      <p:italic r:id="rId17"/>
      <p:boldItalic r:id="rId18"/>
    </p:embeddedFont>
    <p:embeddedFont>
      <p:font typeface="Dubai Medium" panose="020B0603030403030204" pitchFamily="34" charset="-78"/>
      <p:regular r:id="rId19"/>
    </p:embeddedFont>
    <p:embeddedFont>
      <p:font typeface="まーと中細丸ゴシック教漢" panose="02000000000000000000" pitchFamily="2" charset="-128"/>
      <p:regular r:id="rId20"/>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9" autoAdjust="0"/>
    <p:restoredTop sz="94630" autoAdjust="0"/>
  </p:normalViewPr>
  <p:slideViewPr>
    <p:cSldViewPr>
      <p:cViewPr varScale="1">
        <p:scale>
          <a:sx n="84" d="100"/>
          <a:sy n="84" d="100"/>
        </p:scale>
        <p:origin x="852"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2021/7/18</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6</a:t>
            </a:fld>
            <a:endParaRPr lang="ja-JP" altLang="en-US"/>
          </a:p>
        </p:txBody>
      </p:sp>
    </p:spTree>
    <p:extLst>
      <p:ext uri="{BB962C8B-B14F-4D97-AF65-F5344CB8AC3E}">
        <p14:creationId xmlns:p14="http://schemas.microsoft.com/office/powerpoint/2010/main" val="283588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7</a:t>
            </a:fld>
            <a:endParaRPr lang="ja-JP" altLang="en-US"/>
          </a:p>
        </p:txBody>
      </p:sp>
    </p:spTree>
    <p:extLst>
      <p:ext uri="{BB962C8B-B14F-4D97-AF65-F5344CB8AC3E}">
        <p14:creationId xmlns:p14="http://schemas.microsoft.com/office/powerpoint/2010/main" val="1937138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8</a:t>
            </a:fld>
            <a:endParaRPr lang="ja-JP" altLang="en-US"/>
          </a:p>
        </p:txBody>
      </p:sp>
    </p:spTree>
    <p:extLst>
      <p:ext uri="{BB962C8B-B14F-4D97-AF65-F5344CB8AC3E}">
        <p14:creationId xmlns:p14="http://schemas.microsoft.com/office/powerpoint/2010/main" val="411592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9</a:t>
            </a:fld>
            <a:endParaRPr lang="ja-JP" altLang="en-US"/>
          </a:p>
        </p:txBody>
      </p:sp>
    </p:spTree>
    <p:extLst>
      <p:ext uri="{BB962C8B-B14F-4D97-AF65-F5344CB8AC3E}">
        <p14:creationId xmlns:p14="http://schemas.microsoft.com/office/powerpoint/2010/main" val="2157677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11</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2021/7/18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2021/7/18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2021/7/18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2021/7/18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2021/7/18</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2021/7/18</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2021/7/18</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2021/7/18</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2021/7/18</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2021/7/18</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2021/7/18</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2021/7/18</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FF0000"/>
                </a:solidFill>
              </a:rPr>
              <a:t>長い説明用スライド</a:t>
            </a:r>
            <a:endParaRPr lang="en-US" altLang="ja-JP" sz="2800" dirty="0"/>
          </a:p>
          <a:p>
            <a:pPr fontAlgn="auto">
              <a:spcBef>
                <a:spcPts val="0"/>
              </a:spcBef>
              <a:spcAft>
                <a:spcPts val="0"/>
              </a:spcAft>
              <a:defRPr/>
            </a:pPr>
            <a:r>
              <a:rPr lang="ja-JP" altLang="en-US" sz="2800" dirty="0">
                <a:solidFill>
                  <a:schemeClr val="tx1">
                    <a:lumMod val="50000"/>
                  </a:schemeClr>
                </a:solidFill>
              </a:rPr>
              <a:t>問題スライドのあとにこのスライドを挿入して問題の解説を示したり裏付けの資料などを提示できます。</a:t>
            </a:r>
            <a:endParaRPr lang="en-US" altLang="ja-JP" sz="2800"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sz="2400" dirty="0">
                <a:solidFill>
                  <a:srgbClr val="FFFF00"/>
                </a:solidFill>
              </a:rPr>
              <a:t>テンプレート作成に使用した素材サイト</a:t>
            </a:r>
            <a:endParaRPr lang="en-US" altLang="ja-JP" sz="2400" dirty="0">
              <a:solidFill>
                <a:srgbClr val="FFFF00"/>
              </a:solidFill>
            </a:endParaRP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AC</a:t>
            </a:r>
            <a:r>
              <a:rPr lang="ja-JP" altLang="en-US" dirty="0">
                <a:solidFill>
                  <a:srgbClr val="00B050"/>
                </a:solidFill>
              </a:rPr>
              <a:t>イラスト</a:t>
            </a:r>
            <a:r>
              <a:rPr lang="ja-JP" altLang="en-US" dirty="0">
                <a:solidFill>
                  <a:schemeClr val="tx1">
                    <a:lumMod val="50000"/>
                  </a:schemeClr>
                </a:solidFill>
              </a:rPr>
              <a:t> </a:t>
            </a:r>
            <a:r>
              <a:rPr lang="en-US" altLang="ja-JP" dirty="0">
                <a:solidFill>
                  <a:schemeClr val="tx1">
                    <a:lumMod val="50000"/>
                  </a:schemeClr>
                </a:solidFill>
              </a:rPr>
              <a:t>&lt;https://www.ac-illust.com&gt;</a:t>
            </a:r>
          </a:p>
          <a:p>
            <a:pPr fontAlgn="auto">
              <a:spcBef>
                <a:spcPts val="0"/>
              </a:spcBef>
              <a:spcAft>
                <a:spcPts val="0"/>
              </a:spcAft>
              <a:defRPr/>
            </a:pPr>
            <a:r>
              <a:rPr lang="ja-JP" altLang="en-US" dirty="0">
                <a:solidFill>
                  <a:schemeClr val="tx1">
                    <a:lumMod val="50000"/>
                  </a:schemeClr>
                </a:solidFill>
              </a:rPr>
              <a:t>　</a:t>
            </a:r>
            <a:r>
              <a:rPr lang="en-US" altLang="ja-JP" dirty="0">
                <a:solidFill>
                  <a:srgbClr val="00B050"/>
                </a:solidFill>
              </a:rPr>
              <a:t>VSQ</a:t>
            </a:r>
            <a:r>
              <a:rPr lang="en-US" altLang="ja-JP" dirty="0">
                <a:solidFill>
                  <a:schemeClr val="tx1">
                    <a:lumMod val="50000"/>
                  </a:schemeClr>
                </a:solidFill>
              </a:rPr>
              <a:t> &lt;https://vsq.co.jp&gt;</a:t>
            </a: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OtoLogic</a:t>
            </a:r>
            <a:r>
              <a:rPr lang="en-US" altLang="ja-JP" dirty="0">
                <a:solidFill>
                  <a:schemeClr val="tx1">
                    <a:lumMod val="50000"/>
                  </a:schemeClr>
                </a:solidFill>
              </a:rPr>
              <a:t> &lt;https://otologic.jp&gt;</a:t>
            </a:r>
            <a:r>
              <a:rPr lang="ja-JP" altLang="en-US" dirty="0">
                <a:solidFill>
                  <a:schemeClr val="tx1">
                    <a:lumMod val="50000"/>
                  </a:schemeClr>
                </a:solidFill>
              </a:rPr>
              <a:t>　</a:t>
            </a:r>
            <a:endParaRPr lang="en-US" altLang="ja-JP" dirty="0">
              <a:solidFill>
                <a:schemeClr val="tx1">
                  <a:lumMod val="50000"/>
                </a:schemeClr>
              </a:solidFill>
            </a:endParaRPr>
          </a:p>
          <a:p>
            <a:pPr fontAlgn="auto">
              <a:spcBef>
                <a:spcPts val="0"/>
              </a:spcBef>
              <a:spcAft>
                <a:spcPts val="0"/>
              </a:spcAft>
              <a:defRPr/>
            </a:pPr>
            <a:r>
              <a:rPr lang="ja-JP" altLang="en-US" dirty="0">
                <a:solidFill>
                  <a:schemeClr val="tx1">
                    <a:lumMod val="50000"/>
                  </a:schemeClr>
                </a:solidFill>
              </a:rPr>
              <a:t>　</a:t>
            </a:r>
            <a:r>
              <a:rPr lang="en-US" altLang="ja-JP" dirty="0" err="1">
                <a:solidFill>
                  <a:srgbClr val="00B050"/>
                </a:solidFill>
              </a:rPr>
              <a:t>Audiostock</a:t>
            </a:r>
            <a:r>
              <a:rPr lang="en-US" altLang="ja-JP" dirty="0">
                <a:solidFill>
                  <a:schemeClr val="tx1">
                    <a:lumMod val="50000"/>
                  </a:schemeClr>
                </a:solidFill>
              </a:rPr>
              <a:t> &lt;https://audiostock.jp&gt;</a:t>
            </a:r>
          </a:p>
          <a:p>
            <a:pPr fontAlgn="auto">
              <a:spcBef>
                <a:spcPts val="0"/>
              </a:spcBef>
              <a:spcAft>
                <a:spcPts val="0"/>
              </a:spcAft>
              <a:defRPr/>
            </a:pPr>
            <a:endParaRPr lang="en-US" altLang="ja-JP" sz="2800" dirty="0"/>
          </a:p>
        </p:txBody>
      </p:sp>
      <p:pic>
        <p:nvPicPr>
          <p:cNvPr id="4" name="図 3" descr="凧, シャツ, 記号 が含まれている画像&#10;&#10;自動的に生成された説明">
            <a:extLst>
              <a:ext uri="{FF2B5EF4-FFF2-40B4-BE49-F238E27FC236}">
                <a16:creationId xmlns:a16="http://schemas.microsoft.com/office/drawing/2014/main" id="{1AA4B7BD-B5E0-4122-8D1D-24D475940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3291830"/>
            <a:ext cx="1124744" cy="843558"/>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611560" y="339502"/>
            <a:ext cx="7848872" cy="1224136"/>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英語科クイズ・テンプレート</a:t>
            </a:r>
          </a:p>
        </p:txBody>
      </p:sp>
      <p:sp>
        <p:nvSpPr>
          <p:cNvPr id="5" name="正方形/長方形 4"/>
          <p:cNvSpPr/>
          <p:nvPr/>
        </p:nvSpPr>
        <p:spPr>
          <a:xfrm>
            <a:off x="5975996" y="1924060"/>
            <a:ext cx="2736304" cy="64807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わくわく中学校</a:t>
            </a:r>
          </a:p>
        </p:txBody>
      </p:sp>
      <p:sp>
        <p:nvSpPr>
          <p:cNvPr id="7" name="正方形/長方形 6"/>
          <p:cNvSpPr/>
          <p:nvPr/>
        </p:nvSpPr>
        <p:spPr>
          <a:xfrm>
            <a:off x="1115616" y="2067694"/>
            <a:ext cx="1758258" cy="602831"/>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2021</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年</a:t>
            </a:r>
            <a:endPar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996" y="1743658"/>
            <a:ext cx="2880000" cy="2880000"/>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30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ルール①</a:t>
            </a:r>
            <a:endParaRPr lang="en-US" altLang="ja-JP" sz="3600" dirty="0">
              <a:solidFill>
                <a:srgbClr val="FFFF00"/>
              </a:solidFill>
            </a:endParaRPr>
          </a:p>
          <a:p>
            <a:pPr fontAlgn="auto">
              <a:spcBef>
                <a:spcPts val="0"/>
              </a:spcBef>
              <a:spcAft>
                <a:spcPts val="0"/>
              </a:spcAft>
              <a:defRPr/>
            </a:pPr>
            <a:r>
              <a:rPr lang="ja-JP" altLang="en-US" sz="3600" dirty="0"/>
              <a:t>グループで仲良く協力しながら活動すること。</a:t>
            </a:r>
            <a:endParaRPr lang="en-US" altLang="ja-JP" sz="36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短い説明用スライド　</a:t>
            </a:r>
            <a:r>
              <a:rPr lang="ja-JP" altLang="en-US" sz="3600" dirty="0">
                <a:solidFill>
                  <a:srgbClr val="FFFF00"/>
                </a:solidFill>
              </a:rPr>
              <a:t>ルール②</a:t>
            </a:r>
            <a:endParaRPr lang="en-US" altLang="ja-JP" sz="3600" dirty="0"/>
          </a:p>
          <a:p>
            <a:pPr fontAlgn="auto">
              <a:spcBef>
                <a:spcPts val="0"/>
              </a:spcBef>
              <a:spcAft>
                <a:spcPts val="0"/>
              </a:spcAft>
              <a:defRPr/>
            </a:pPr>
            <a:r>
              <a:rPr lang="ja-JP" altLang="en-US" sz="3600" dirty="0"/>
              <a:t>解答時間は１分です。</a:t>
            </a:r>
            <a:endParaRPr lang="en-US" altLang="ja-JP" sz="3600" dirty="0"/>
          </a:p>
          <a:p>
            <a:pPr fontAlgn="auto">
              <a:spcBef>
                <a:spcPts val="0"/>
              </a:spcBef>
              <a:spcAft>
                <a:spcPts val="0"/>
              </a:spcAft>
              <a:defRPr/>
            </a:pPr>
            <a:r>
              <a:rPr lang="ja-JP" altLang="en-US" sz="3600" dirty="0"/>
              <a:t>チロリンチャイムが鳴ります。</a:t>
            </a:r>
            <a:endParaRPr lang="en-US" altLang="ja-JP" sz="3600" dirty="0"/>
          </a:p>
        </p:txBody>
      </p:sp>
    </p:spTree>
    <p:extLst>
      <p:ext uri="{BB962C8B-B14F-4D97-AF65-F5344CB8AC3E}">
        <p14:creationId xmlns:p14="http://schemas.microsoft.com/office/powerpoint/2010/main" val="2061817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長い説明用スライド</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2800" dirty="0"/>
              <a:t>ゲームのルール、問題の解説、写真や図表を用いた説明に使用します。</a:t>
            </a: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r>
              <a:rPr lang="ja-JP" altLang="en-US" sz="2800" dirty="0"/>
              <a:t>フォントサイズ２８ポイントで１６０字程度入力できます。</a:t>
            </a:r>
            <a:endParaRPr lang="en-US" altLang="ja-JP" sz="2800" dirty="0"/>
          </a:p>
        </p:txBody>
      </p:sp>
    </p:spTree>
    <p:extLst>
      <p:ext uri="{BB962C8B-B14F-4D97-AF65-F5344CB8AC3E}">
        <p14:creationId xmlns:p14="http://schemas.microsoft.com/office/powerpoint/2010/main" val="21116555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C000"/>
                </a:solidFill>
                <a:latin typeface="Britannic Bold" panose="020B0903060703020204" pitchFamily="34" charset="0"/>
              </a:rPr>
              <a:t>A.</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149834452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C000"/>
                </a:solidFill>
                <a:latin typeface="Britannic Bold" panose="020B0903060703020204" pitchFamily="34" charset="0"/>
              </a:rPr>
              <a:t>B.</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2572692"/>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1780604"/>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2334114162"/>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fade">
                                      <p:cBhvr>
                                        <p:cTn id="34" dur="1000"/>
                                        <p:tgtEl>
                                          <p:spTgt spid="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C000"/>
                </a:solidFill>
                <a:latin typeface="Britannic Bold" panose="020B0903060703020204" pitchFamily="34" charset="0"/>
              </a:rPr>
              <a:t>C.</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3364780"/>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549847869"/>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fade">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en-US" altLang="ja-JP" sz="2400" dirty="0">
                <a:solidFill>
                  <a:srgbClr val="FFC000"/>
                </a:solidFill>
                <a:latin typeface="Britannic Bold" panose="020B0903060703020204" pitchFamily="34" charset="0"/>
              </a:rPr>
              <a:t>D.</a:t>
            </a:r>
            <a:r>
              <a:rPr lang="ja-JP" altLang="en-US" sz="2400" dirty="0">
                <a:solidFill>
                  <a:prstClr val="white"/>
                </a:solidFill>
                <a:latin typeface="Britannic Bold" panose="020B0903060703020204" pitchFamily="34" charset="0"/>
              </a:rPr>
              <a:t>が正解のスライドです。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問題はこの部分に上書き入力します。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a:t>
            </a:r>
            <a:r>
              <a:rPr lang="en-US" altLang="ja-JP" sz="2400" dirty="0">
                <a:solidFill>
                  <a:prstClr val="white"/>
                </a:solidFill>
                <a:latin typeface="Britannic Bold" panose="020B0903060703020204" pitchFamily="34" charset="0"/>
              </a:rPr>
              <a:t>Correct</a:t>
            </a:r>
            <a:r>
              <a:rPr lang="ja-JP" altLang="en-US" sz="2400" dirty="0">
                <a:solidFill>
                  <a:prstClr val="white"/>
                </a:solidFill>
                <a:latin typeface="Britannic Bold" panose="020B0903060703020204" pitchFamily="34" charset="0"/>
              </a:rPr>
              <a:t>」の選択肢が正解になっています。</a:t>
            </a:r>
            <a:br>
              <a:rPr lang="ja-JP" altLang="en-US" sz="2400" dirty="0">
                <a:solidFill>
                  <a:prstClr val="white"/>
                </a:solidFill>
                <a:latin typeface="Britannic Bold" panose="020B0903060703020204" pitchFamily="34" charset="0"/>
              </a:rPr>
            </a:br>
            <a:r>
              <a:rPr lang="ja-JP" altLang="en-US" sz="2400" dirty="0">
                <a:solidFill>
                  <a:prstClr val="white"/>
                </a:solidFill>
                <a:latin typeface="Britannic Bold" panose="020B0903060703020204" pitchFamily="34" charset="0"/>
              </a:rPr>
              <a:t>問題数を増やす場合、スライドをコピペします。</a:t>
            </a:r>
            <a:endParaRPr lang="en-US" altLang="ja-JP" sz="2400" dirty="0">
              <a:solidFill>
                <a:prstClr val="white"/>
              </a:solidFill>
              <a:latin typeface="Britannic Bold" panose="020B0903060703020204" pitchFamily="34" charset="0"/>
            </a:endParaRPr>
          </a:p>
          <a:p>
            <a:pPr lvl="0" fontAlgn="auto">
              <a:spcBef>
                <a:spcPts val="0"/>
              </a:spcBef>
              <a:spcAft>
                <a:spcPts val="0"/>
              </a:spcAft>
              <a:defRPr/>
            </a:pPr>
            <a:r>
              <a:rPr lang="ja-JP" altLang="en-US" sz="2400" dirty="0">
                <a:solidFill>
                  <a:prstClr val="white"/>
                </a:solidFill>
                <a:latin typeface="Britannic Bold" panose="020B0903060703020204" pitchFamily="34" charset="0"/>
              </a:rPr>
              <a:t>必要に応じてフォントサイズ等は調整してください。</a:t>
            </a:r>
          </a:p>
        </p:txBody>
      </p:sp>
      <p:sp>
        <p:nvSpPr>
          <p:cNvPr id="6" name="六角形 5"/>
          <p:cNvSpPr/>
          <p:nvPr/>
        </p:nvSpPr>
        <p:spPr>
          <a:xfrm>
            <a:off x="4642088" y="4155926"/>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D. </a:t>
            </a:r>
            <a:r>
              <a:rPr lang="en-US" altLang="ja-JP" sz="3600" dirty="0">
                <a:latin typeface="Britannic Bold" panose="020B0903060703020204" pitchFamily="34" charset="0"/>
              </a:rPr>
              <a:t>Correct</a:t>
            </a:r>
            <a:endParaRPr lang="ja-JP" altLang="en-US" sz="3600" dirty="0"/>
          </a:p>
        </p:txBody>
      </p:sp>
      <p:sp>
        <p:nvSpPr>
          <p:cNvPr id="8" name="六角形 7"/>
          <p:cNvSpPr/>
          <p:nvPr/>
        </p:nvSpPr>
        <p:spPr>
          <a:xfrm>
            <a:off x="4644008" y="2572692"/>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Not Correct</a:t>
            </a:r>
            <a:endParaRPr lang="ja-JP" altLang="en-US" sz="3600" dirty="0"/>
          </a:p>
        </p:txBody>
      </p:sp>
      <p:sp>
        <p:nvSpPr>
          <p:cNvPr id="9" name="六角形 8"/>
          <p:cNvSpPr/>
          <p:nvPr/>
        </p:nvSpPr>
        <p:spPr>
          <a:xfrm>
            <a:off x="4644008" y="3363838"/>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
        <p:nvSpPr>
          <p:cNvPr id="10" name="六角形 9">
            <a:extLst>
              <a:ext uri="{FF2B5EF4-FFF2-40B4-BE49-F238E27FC236}">
                <a16:creationId xmlns:a16="http://schemas.microsoft.com/office/drawing/2014/main" id="{5EF1657C-736F-4CDF-9727-9F72D959F31E}"/>
              </a:ext>
            </a:extLst>
          </p:cNvPr>
          <p:cNvSpPr/>
          <p:nvPr/>
        </p:nvSpPr>
        <p:spPr>
          <a:xfrm>
            <a:off x="4644008" y="1780604"/>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Not Correct</a:t>
            </a:r>
            <a:endParaRPr lang="ja-JP" altLang="en-US" sz="3600" dirty="0">
              <a:latin typeface="Britannic Bold" panose="020B0903060703020204" pitchFamily="34" charset="0"/>
            </a:endParaRPr>
          </a:p>
        </p:txBody>
      </p:sp>
    </p:spTree>
    <p:extLst>
      <p:ext uri="{BB962C8B-B14F-4D97-AF65-F5344CB8AC3E}">
        <p14:creationId xmlns:p14="http://schemas.microsoft.com/office/powerpoint/2010/main" val="6106068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fade">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429</Words>
  <Application>Microsoft Office PowerPoint</Application>
  <PresentationFormat>画面に合わせる (16:9)</PresentationFormat>
  <Paragraphs>64</Paragraphs>
  <Slides>11</Slides>
  <Notes>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Calibri</vt:lpstr>
      <vt:lpstr>Arial</vt:lpstr>
      <vt:lpstr>まーと中細丸ゴシック教漢</vt:lpstr>
      <vt:lpstr>Britannic Bold</vt:lpstr>
      <vt:lpstr>Dubai Medium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2021-07-17T12:01:34Z</dcterms:created>
  <dcterms:modified xsi:type="dcterms:W3CDTF">2021-07-17T15:13:16Z</dcterms:modified>
</cp:coreProperties>
</file>