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355" r:id="rId2"/>
    <p:sldId id="256" r:id="rId3"/>
    <p:sldId id="275" r:id="rId4"/>
    <p:sldId id="360" r:id="rId5"/>
    <p:sldId id="354" r:id="rId6"/>
    <p:sldId id="357" r:id="rId7"/>
    <p:sldId id="362" r:id="rId8"/>
    <p:sldId id="361" r:id="rId9"/>
    <p:sldId id="269" r:id="rId10"/>
  </p:sldIdLst>
  <p:sldSz cx="9144000" cy="5143500" type="screen16x9"/>
  <p:notesSz cx="6858000" cy="9144000"/>
  <p:embeddedFontLst>
    <p:embeddedFont>
      <p:font typeface="Britannic Bold" panose="020B0903060703020204" pitchFamily="34" charset="0"/>
      <p:regular r:id="rId12"/>
    </p:embeddedFont>
    <p:embeddedFont>
      <p:font typeface="Calibri" panose="020F0502020204030204" pitchFamily="34" charset="0"/>
      <p:regular r:id="rId13"/>
      <p:bold r:id="rId14"/>
      <p:italic r:id="rId15"/>
      <p:boldItalic r:id="rId16"/>
    </p:embeddedFont>
    <p:embeddedFont>
      <p:font typeface="Dubai Medium" panose="020B0603030403030204" pitchFamily="34" charset="-78"/>
      <p:regular r:id="rId17"/>
    </p:embeddedFont>
    <p:embeddedFont>
      <p:font typeface="まーと中細丸ゴシック教漢" panose="02000000000000000000" pitchFamily="2" charset="-128"/>
      <p:regular r:id="rId18"/>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19" autoAdjust="0"/>
    <p:restoredTop sz="94630" autoAdjust="0"/>
  </p:normalViewPr>
  <p:slideViewPr>
    <p:cSldViewPr>
      <p:cViewPr varScale="1">
        <p:scale>
          <a:sx n="84" d="100"/>
          <a:sy n="84" d="100"/>
        </p:scale>
        <p:origin x="852" y="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F5E4760-8367-4D7B-94DA-C7375F7F910D}" type="datetimeFigureOut">
              <a:rPr lang="ja-JP" altLang="en-US"/>
              <a:pPr>
                <a:defRPr/>
              </a:pPr>
              <a:t>2020/7/4</a:t>
            </a:fld>
            <a:endParaRPr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2FE892A-7D61-4A81-946D-C3C29C53FA7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6</a:t>
            </a:fld>
            <a:endParaRPr lang="ja-JP" altLang="en-US"/>
          </a:p>
        </p:txBody>
      </p:sp>
    </p:spTree>
    <p:extLst>
      <p:ext uri="{BB962C8B-B14F-4D97-AF65-F5344CB8AC3E}">
        <p14:creationId xmlns:p14="http://schemas.microsoft.com/office/powerpoint/2010/main" val="350185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7</a:t>
            </a:fld>
            <a:endParaRPr lang="ja-JP" altLang="en-US"/>
          </a:p>
        </p:txBody>
      </p:sp>
    </p:spTree>
    <p:extLst>
      <p:ext uri="{BB962C8B-B14F-4D97-AF65-F5344CB8AC3E}">
        <p14:creationId xmlns:p14="http://schemas.microsoft.com/office/powerpoint/2010/main" val="124773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9</a:t>
            </a:fld>
            <a:endParaRPr lang="ja-JP" altLang="en-US"/>
          </a:p>
        </p:txBody>
      </p:sp>
    </p:spTree>
    <p:extLst>
      <p:ext uri="{BB962C8B-B14F-4D97-AF65-F5344CB8AC3E}">
        <p14:creationId xmlns:p14="http://schemas.microsoft.com/office/powerpoint/2010/main" val="1861846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B6F3943-EB35-426B-A66C-E1E427D8295A}" type="datetimeFigureOut">
              <a:rPr lang="ja-JP" altLang="en-US"/>
              <a:pPr>
                <a:defRPr/>
              </a:pPr>
              <a:t>2020/7/4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902A32-1B20-4EF8-AB1A-000AA50417A6}"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2BE3CBF-CCF7-4C5D-A1B1-4A5AA5C59C04}" type="datetimeFigureOut">
              <a:rPr lang="ja-JP" altLang="en-US"/>
              <a:pPr>
                <a:defRPr/>
              </a:pPr>
              <a:t>2020/7/4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5699301-40E4-48D8-881E-E85714282B4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79"/>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79"/>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F6B924F-33FE-4C6E-82AA-D1798408780C}" type="datetimeFigureOut">
              <a:rPr lang="ja-JP" altLang="en-US"/>
              <a:pPr>
                <a:defRPr/>
              </a:pPr>
              <a:t>2020/7/4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F711387-97BE-4F36-97EF-C38FDCD95737}"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C10142C1-CD72-44FC-8CDD-FC316414C5E1}" type="datetimeFigureOut">
              <a:rPr lang="ja-JP" altLang="en-US"/>
              <a:pPr>
                <a:defRPr/>
              </a:pPr>
              <a:t>2020/7/4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621952-A474-4DBD-9D66-0FFA8627358E}"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4E8D0E3-EDB9-4310-A63A-120FF584F172}" type="datetimeFigureOut">
              <a:rPr lang="ja-JP" altLang="en-US"/>
              <a:pPr>
                <a:defRPr/>
              </a:pPr>
              <a:t>2020/7/4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2BDD8EE-9F57-4FBA-AB49-3DFC86FEC051}"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95B5F2-905D-4885-8953-3499A23AB0D0}" type="datetimeFigureOut">
              <a:rPr lang="ja-JP" altLang="en-US"/>
              <a:pPr>
                <a:defRPr/>
              </a:pPr>
              <a:t>2020/7/4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0349D6C-21EB-4A01-8D2C-3D5BD3FCA58A}"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B7F02DC-091E-441C-B30E-AD4A6B55FEE4}" type="datetimeFigureOut">
              <a:rPr lang="ja-JP" altLang="en-US"/>
              <a:pPr>
                <a:defRPr/>
              </a:pPr>
              <a:t>2020/7/4</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36A6A0A-A030-4F33-AC75-9B2EE2FB9D53}"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290175AA-C4F8-4490-9095-1A1D5F9929D2}" type="datetimeFigureOut">
              <a:rPr lang="ja-JP" altLang="en-US"/>
              <a:pPr>
                <a:defRPr/>
              </a:pPr>
              <a:t>2020/7/4</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AB760A6-5DDB-4A2F-8C54-D5C70239D05D}"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A9E5CC3-C806-4288-A049-A249057AA84E}" type="datetimeFigureOut">
              <a:rPr lang="ja-JP" altLang="en-US"/>
              <a:pPr>
                <a:defRPr/>
              </a:pPr>
              <a:t>2020/7/4</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0DFE3543-7467-4DFE-80DA-6D5FB198D6FC}"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33A6BF8-9655-4D0F-8CFD-D0BD2CCF692E}" type="datetimeFigureOut">
              <a:rPr lang="ja-JP" altLang="en-US"/>
              <a:pPr>
                <a:defRPr/>
              </a:pPr>
              <a:t>2020/7/4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41EA22C-87E4-4C50-AF12-AC3EC33B1BF1}"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DCC533C9-C897-4D53-9F44-327905E28931}" type="datetimeFigureOut">
              <a:rPr lang="ja-JP" altLang="en-US"/>
              <a:pPr>
                <a:defRPr/>
              </a:pPr>
              <a:t>2020/7/4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80F9B3F-60C3-4AA1-ADCF-C544709D0081}"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34D269A-8A40-42BD-8083-8EEDC2436742}" type="datetimeFigureOut">
              <a:rPr lang="ja-JP" altLang="en-US"/>
              <a:pPr>
                <a:defRPr/>
              </a:pPr>
              <a:t>2020/7/4</a:t>
            </a:fld>
            <a:endParaRPr lang="ja-JP" altLang="en-US"/>
          </a:p>
        </p:txBody>
      </p:sp>
      <p:sp>
        <p:nvSpPr>
          <p:cNvPr id="5" name="フッター プレースホルダ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21A4CD7-8CDC-4F7D-961B-856D4FFBBF66}" type="slidenum">
              <a:rPr lang="ja-JP" altLang="en-US"/>
              <a:pPr>
                <a:defRPr/>
              </a:pPr>
              <a:t>‹#›</a:t>
            </a:fld>
            <a:endParaRPr lang="ja-JP" alt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図 2" descr="食品, 持つ, テーブル, ホワイト が含まれている画像&#10;&#10;自動的に生成された説明">
            <a:extLst>
              <a:ext uri="{FF2B5EF4-FFF2-40B4-BE49-F238E27FC236}">
                <a16:creationId xmlns:a16="http://schemas.microsoft.com/office/drawing/2014/main" id="{59C601DE-03AC-4E13-A346-DD66B51D7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000" y="591750"/>
            <a:ext cx="3960000" cy="3960000"/>
          </a:xfrm>
          <a:prstGeom prst="rect">
            <a:avLst/>
          </a:prstGeom>
        </p:spPr>
      </p:pic>
    </p:spTree>
    <p:extLst>
      <p:ext uri="{BB962C8B-B14F-4D97-AF65-F5344CB8AC3E}">
        <p14:creationId xmlns:p14="http://schemas.microsoft.com/office/powerpoint/2010/main" val="12799559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正方形/長方形 5"/>
          <p:cNvSpPr/>
          <p:nvPr/>
        </p:nvSpPr>
        <p:spPr>
          <a:xfrm>
            <a:off x="611560" y="339502"/>
            <a:ext cx="7848872" cy="1224136"/>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00B05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わくわく</a:t>
            </a:r>
            <a:r>
              <a:rPr lang="en-US" altLang="ja-JP" sz="5400" b="1" dirty="0" err="1">
                <a:ln w="11430"/>
                <a:solidFill>
                  <a:srgbClr val="FF000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Yes</a:t>
            </a:r>
            <a:r>
              <a:rPr lang="en-US" altLang="ja-JP" sz="5400" b="1" dirty="0" err="1">
                <a:ln w="11430"/>
                <a:solidFill>
                  <a:srgbClr val="0000FF"/>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No</a:t>
            </a:r>
            <a:r>
              <a:rPr lang="ja-JP" altLang="en-US" sz="5400" b="1" dirty="0">
                <a:ln w="11430"/>
                <a:solidFill>
                  <a:srgbClr val="00B05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クイズ</a:t>
            </a:r>
          </a:p>
        </p:txBody>
      </p:sp>
      <p:sp>
        <p:nvSpPr>
          <p:cNvPr id="5" name="正方形/長方形 4"/>
          <p:cNvSpPr/>
          <p:nvPr/>
        </p:nvSpPr>
        <p:spPr>
          <a:xfrm>
            <a:off x="5975996" y="1924060"/>
            <a:ext cx="2736304" cy="64807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FF99FF"/>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わくわく中学校</a:t>
            </a:r>
          </a:p>
        </p:txBody>
      </p:sp>
      <p:sp>
        <p:nvSpPr>
          <p:cNvPr id="7" name="正方形/長方形 6"/>
          <p:cNvSpPr/>
          <p:nvPr/>
        </p:nvSpPr>
        <p:spPr>
          <a:xfrm>
            <a:off x="1115616" y="2067694"/>
            <a:ext cx="1758258" cy="602831"/>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solidFill>
                  <a:srgbClr val="FF99FF"/>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2020</a:t>
            </a:r>
            <a:r>
              <a:rPr lang="ja-JP" altLang="en-US" sz="5400" b="1" dirty="0">
                <a:ln w="11430"/>
                <a:solidFill>
                  <a:srgbClr val="FF99FF"/>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年</a:t>
            </a:r>
            <a:endParaRPr lang="en-US" altLang="ja-JP" sz="5400" b="1" dirty="0">
              <a:ln w="11430"/>
              <a:solidFill>
                <a:srgbClr val="FF99FF"/>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endParaRPr>
          </a:p>
        </p:txBody>
      </p:sp>
      <p:pic>
        <p:nvPicPr>
          <p:cNvPr id="8" name="図 7" descr="食品, 持つ, テーブル, ホワイト が含まれている画像&#10;&#10;自動的に生成された説明">
            <a:extLst>
              <a:ext uri="{FF2B5EF4-FFF2-40B4-BE49-F238E27FC236}">
                <a16:creationId xmlns:a16="http://schemas.microsoft.com/office/drawing/2014/main" id="{EBFC2931-7D28-413E-AD8B-B99BB323C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996" y="1743658"/>
            <a:ext cx="2880000" cy="2880000"/>
          </a:xfrm>
          <a:prstGeom prst="rect">
            <a:avLst/>
          </a:prstGeom>
        </p:spPr>
      </p:pic>
    </p:spTree>
  </p:cSld>
  <p:clrMapOvr>
    <a:masterClrMapping/>
  </p:clrMapOvr>
  <p:transition>
    <p:sndAc>
      <p:stSnd>
        <p:snd r:embed="rId2" name="abc-start1-33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0"/>
                                        <p:tgtEl>
                                          <p:spTgt spid="7"/>
                                        </p:tgtEl>
                                      </p:cBhvr>
                                    </p:animEffect>
                                  </p:childTnLst>
                                </p:cTn>
                              </p:par>
                            </p:childTnLst>
                          </p:cTn>
                        </p:par>
                        <p:par>
                          <p:cTn id="8" fill="hold">
                            <p:stCondLst>
                              <p:cond delay="50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2500" autoRev="1" fill="hold">
                                          <p:stCondLst>
                                            <p:cond delay="0"/>
                                          </p:stCondLst>
                                        </p:cTn>
                                        <p:tgtEl>
                                          <p:spTgt spid="5"/>
                                        </p:tgtEl>
                                        <p:attrNameLst>
                                          <p:attrName>ppt_w</p:attrName>
                                        </p:attrNameLst>
                                      </p:cBhvr>
                                    </p:anim>
                                    <p:anim by="(#ppt_w*0.50)" calcmode="lin" valueType="num">
                                      <p:cBhvr>
                                        <p:cTn id="12" dur="2500" decel="50000" autoRev="1" fill="hold">
                                          <p:stCondLst>
                                            <p:cond delay="0"/>
                                          </p:stCondLst>
                                        </p:cTn>
                                        <p:tgtEl>
                                          <p:spTgt spid="5"/>
                                        </p:tgtEl>
                                        <p:attrNameLst>
                                          <p:attrName>ppt_x</p:attrName>
                                        </p:attrNameLst>
                                      </p:cBhvr>
                                    </p:anim>
                                    <p:anim from="(-#ppt_h/2)" to="(#ppt_y)" calcmode="lin" valueType="num">
                                      <p:cBhvr>
                                        <p:cTn id="13" dur="5000" fill="hold">
                                          <p:stCondLst>
                                            <p:cond delay="0"/>
                                          </p:stCondLst>
                                        </p:cTn>
                                        <p:tgtEl>
                                          <p:spTgt spid="5"/>
                                        </p:tgtEl>
                                        <p:attrNameLst>
                                          <p:attrName>ppt_y</p:attrName>
                                        </p:attrNameLst>
                                      </p:cBhvr>
                                    </p:anim>
                                    <p:animRot by="21600000">
                                      <p:cBhvr>
                                        <p:cTn id="14" dur="5000" fill="hold">
                                          <p:stCondLst>
                                            <p:cond delay="0"/>
                                          </p:stCondLst>
                                        </p:cTn>
                                        <p:tgtEl>
                                          <p:spTgt spid="5"/>
                                        </p:tgtEl>
                                        <p:attrNameLst>
                                          <p:attrName>r</p:attrName>
                                        </p:attrNameLst>
                                      </p:cBhvr>
                                    </p:animRot>
                                  </p:childTnLst>
                                </p:cTn>
                              </p:par>
                            </p:childTnLst>
                          </p:cTn>
                        </p:par>
                        <p:par>
                          <p:cTn id="15" fill="hold">
                            <p:stCondLst>
                              <p:cond delay="13000"/>
                            </p:stCondLst>
                            <p:childTnLst>
                              <p:par>
                                <p:cTn id="16" presetID="12" presetClass="entr" presetSubtype="4" fill="hold" nodeType="after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短い説明用スライド　</a:t>
            </a:r>
            <a:r>
              <a:rPr lang="ja-JP" altLang="en-US" sz="3600" dirty="0">
                <a:solidFill>
                  <a:srgbClr val="FFFF00"/>
                </a:solidFill>
              </a:rPr>
              <a:t>ルール①</a:t>
            </a:r>
            <a:endParaRPr lang="en-US" altLang="ja-JP" sz="3600" dirty="0">
              <a:solidFill>
                <a:srgbClr val="FFFF00"/>
              </a:solidFill>
            </a:endParaRPr>
          </a:p>
          <a:p>
            <a:pPr fontAlgn="auto">
              <a:spcBef>
                <a:spcPts val="0"/>
              </a:spcBef>
              <a:spcAft>
                <a:spcPts val="0"/>
              </a:spcAft>
              <a:defRPr/>
            </a:pPr>
            <a:r>
              <a:rPr lang="ja-JP" altLang="en-US" sz="3600" dirty="0"/>
              <a:t>グループで仲良く協力しながら活動すること。</a:t>
            </a:r>
            <a:endParaRPr lang="en-US" altLang="ja-JP" sz="3600"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短い説明用スライド　</a:t>
            </a:r>
            <a:r>
              <a:rPr lang="ja-JP" altLang="en-US" sz="3600" dirty="0">
                <a:solidFill>
                  <a:srgbClr val="FFFF00"/>
                </a:solidFill>
              </a:rPr>
              <a:t>ルール②</a:t>
            </a:r>
            <a:endParaRPr lang="en-US" altLang="ja-JP" sz="3600" dirty="0"/>
          </a:p>
          <a:p>
            <a:pPr fontAlgn="auto">
              <a:spcBef>
                <a:spcPts val="0"/>
              </a:spcBef>
              <a:spcAft>
                <a:spcPts val="0"/>
              </a:spcAft>
              <a:defRPr/>
            </a:pPr>
            <a:r>
              <a:rPr lang="ja-JP" altLang="en-US" sz="3600" dirty="0"/>
              <a:t>解答時間は１分です。チロリンチャイムが鳴ります。</a:t>
            </a:r>
            <a:endParaRPr lang="en-US" altLang="ja-JP" sz="3600" dirty="0"/>
          </a:p>
        </p:txBody>
      </p:sp>
    </p:spTree>
    <p:extLst>
      <p:ext uri="{BB962C8B-B14F-4D97-AF65-F5344CB8AC3E}">
        <p14:creationId xmlns:p14="http://schemas.microsoft.com/office/powerpoint/2010/main" val="2061817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長い説明用スライド</a:t>
            </a:r>
            <a:endParaRPr lang="en-US" altLang="ja-JP" sz="2400" dirty="0">
              <a:solidFill>
                <a:srgbClr val="00B050"/>
              </a:solidFill>
            </a:endParaRPr>
          </a:p>
          <a:p>
            <a:pPr fontAlgn="auto">
              <a:spcBef>
                <a:spcPts val="0"/>
              </a:spcBef>
              <a:spcAft>
                <a:spcPts val="0"/>
              </a:spcAft>
              <a:defRPr/>
            </a:pPr>
            <a:endParaRPr lang="en-US" altLang="ja-JP" dirty="0">
              <a:solidFill>
                <a:srgbClr val="FF0000"/>
              </a:solidFill>
            </a:endParaRPr>
          </a:p>
          <a:p>
            <a:pPr fontAlgn="auto">
              <a:spcBef>
                <a:spcPts val="0"/>
              </a:spcBef>
              <a:spcAft>
                <a:spcPts val="0"/>
              </a:spcAft>
              <a:defRPr/>
            </a:pPr>
            <a:r>
              <a:rPr lang="ja-JP" altLang="en-US" sz="2800" dirty="0"/>
              <a:t>ゲームのルール、問題の解説、写真や図表を用いた説明に使用します。</a:t>
            </a:r>
            <a:endParaRPr lang="en-US" altLang="ja-JP" sz="2800" dirty="0"/>
          </a:p>
          <a:p>
            <a:pPr fontAlgn="auto">
              <a:spcBef>
                <a:spcPts val="0"/>
              </a:spcBef>
              <a:spcAft>
                <a:spcPts val="0"/>
              </a:spcAft>
              <a:defRPr/>
            </a:pPr>
            <a:endParaRPr lang="en-US" altLang="ja-JP" sz="2800" dirty="0"/>
          </a:p>
          <a:p>
            <a:pPr fontAlgn="auto">
              <a:spcBef>
                <a:spcPts val="0"/>
              </a:spcBef>
              <a:spcAft>
                <a:spcPts val="0"/>
              </a:spcAft>
              <a:defRPr/>
            </a:pPr>
            <a:r>
              <a:rPr lang="ja-JP" altLang="en-US" sz="2800" dirty="0"/>
              <a:t>フォントサイズ２８ポイントで１６０字程度入力</a:t>
            </a:r>
            <a:r>
              <a:rPr lang="ja-JP" altLang="en-US" sz="2800"/>
              <a:t>できます。</a:t>
            </a:r>
            <a:endParaRPr lang="en-US" altLang="ja-JP" sz="2800" dirty="0"/>
          </a:p>
        </p:txBody>
      </p:sp>
    </p:spTree>
    <p:extLst>
      <p:ext uri="{BB962C8B-B14F-4D97-AF65-F5344CB8AC3E}">
        <p14:creationId xmlns:p14="http://schemas.microsoft.com/office/powerpoint/2010/main" val="21116555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709831" y="915566"/>
            <a:ext cx="7724339" cy="2016224"/>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en-US" altLang="ja-JP" sz="2400" dirty="0">
                <a:solidFill>
                  <a:srgbClr val="C00000"/>
                </a:solidFill>
                <a:latin typeface="Britannic Bold" panose="020B0903060703020204" pitchFamily="34" charset="0"/>
              </a:rPr>
              <a:t>Yes</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6012161" y="3198271"/>
            <a:ext cx="2422009" cy="1647417"/>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7500" dirty="0">
                <a:solidFill>
                  <a:srgbClr val="00B0F0"/>
                </a:solidFill>
                <a:latin typeface="Britannic Bold" panose="020B0903060703020204" pitchFamily="34" charset="0"/>
              </a:rPr>
              <a:t>No</a:t>
            </a:r>
            <a:endParaRPr lang="ja-JP" altLang="en-US" sz="7500" dirty="0">
              <a:solidFill>
                <a:srgbClr val="00B0F0"/>
              </a:solidFill>
            </a:endParaRPr>
          </a:p>
        </p:txBody>
      </p:sp>
      <p:sp>
        <p:nvSpPr>
          <p:cNvPr id="8" name="六角形 7"/>
          <p:cNvSpPr/>
          <p:nvPr/>
        </p:nvSpPr>
        <p:spPr>
          <a:xfrm>
            <a:off x="704523" y="3198270"/>
            <a:ext cx="2422008" cy="164741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7500" dirty="0">
                <a:solidFill>
                  <a:srgbClr val="C00000"/>
                </a:solidFill>
                <a:latin typeface="Britannic Bold" panose="020B0903060703020204" pitchFamily="34" charset="0"/>
              </a:rPr>
              <a:t>Yes</a:t>
            </a:r>
            <a:endParaRPr lang="ja-JP" altLang="en-US" sz="7500" dirty="0">
              <a:solidFill>
                <a:srgbClr val="C00000"/>
              </a:solidFill>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892" y="3024286"/>
            <a:ext cx="1944216" cy="1944216"/>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704523"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C00000"/>
                </a:solidFill>
                <a:latin typeface="Britannic Bold" panose="020B0903060703020204" pitchFamily="34" charset="0"/>
              </a:rPr>
              <a:t>Yes</a:t>
            </a:r>
            <a:r>
              <a:rPr lang="en-US" altLang="ja-JP" sz="2400" dirty="0">
                <a:solidFill>
                  <a:prstClr val="white"/>
                </a:solidFill>
                <a:latin typeface="Britannic Bold" panose="020B0903060703020204" pitchFamily="34" charset="0"/>
              </a:rPr>
              <a:t> </a:t>
            </a:r>
            <a:r>
              <a:rPr lang="en-US" altLang="ja-JP" sz="2400" dirty="0">
                <a:solidFill>
                  <a:srgbClr val="00B0F0"/>
                </a:solidFill>
                <a:latin typeface="Britannic Bold" panose="020B0903060703020204" pitchFamily="34" charset="0"/>
              </a:rPr>
              <a:t>No </a:t>
            </a:r>
            <a:r>
              <a:rPr lang="en-US" altLang="ja-JP" sz="2400" dirty="0">
                <a:solidFill>
                  <a:prstClr val="white"/>
                </a:solidFill>
                <a:latin typeface="Britannic Bold" panose="020B0903060703020204" pitchFamily="34" charset="0"/>
              </a:rPr>
              <a:t>QUIZ</a:t>
            </a:r>
          </a:p>
        </p:txBody>
      </p:sp>
      <p:sp>
        <p:nvSpPr>
          <p:cNvPr id="14" name="六角形 13">
            <a:extLst>
              <a:ext uri="{FF2B5EF4-FFF2-40B4-BE49-F238E27FC236}">
                <a16:creationId xmlns:a16="http://schemas.microsoft.com/office/drawing/2014/main" id="{28904839-F07E-491E-9D27-CFEF48C72BF1}"/>
              </a:ext>
            </a:extLst>
          </p:cNvPr>
          <p:cNvSpPr/>
          <p:nvPr/>
        </p:nvSpPr>
        <p:spPr>
          <a:xfrm>
            <a:off x="3360996"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第１問</a:t>
            </a:r>
            <a:endParaRPr lang="en-US" altLang="ja-JP" sz="2400" dirty="0">
              <a:solidFill>
                <a:prstClr val="white"/>
              </a:solidFill>
              <a:latin typeface="Britannic Bold" panose="020B0903060703020204" pitchFamily="34" charset="0"/>
            </a:endParaRPr>
          </a:p>
        </p:txBody>
      </p:sp>
      <p:sp>
        <p:nvSpPr>
          <p:cNvPr id="15" name="六角形 14">
            <a:extLst>
              <a:ext uri="{FF2B5EF4-FFF2-40B4-BE49-F238E27FC236}">
                <a16:creationId xmlns:a16="http://schemas.microsoft.com/office/drawing/2014/main" id="{16ABA86B-F917-4C6C-875D-7589F397A68A}"/>
              </a:ext>
            </a:extLst>
          </p:cNvPr>
          <p:cNvSpPr/>
          <p:nvPr/>
        </p:nvSpPr>
        <p:spPr>
          <a:xfrm>
            <a:off x="6012162"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dirty="0">
                <a:solidFill>
                  <a:prstClr val="white"/>
                </a:solidFill>
                <a:latin typeface="Britannic Bold" panose="020B0903060703020204" pitchFamily="34" charset="0"/>
              </a:rPr>
              <a:t>出題者 ○○○○</a:t>
            </a:r>
            <a:endParaRPr lang="en-US" altLang="ja-JP" dirty="0">
              <a:solidFill>
                <a:prstClr val="white"/>
              </a:solidFill>
              <a:latin typeface="Britannic Bold" panose="020B0903060703020204" pitchFamily="34" charset="0"/>
            </a:endParaRPr>
          </a:p>
        </p:txBody>
      </p:sp>
    </p:spTree>
    <p:extLst>
      <p:ext uri="{BB962C8B-B14F-4D97-AF65-F5344CB8AC3E}">
        <p14:creationId xmlns:p14="http://schemas.microsoft.com/office/powerpoint/2010/main" val="13156718"/>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repeatCount="10000" fill="hold" nodeType="clickEffect">
                                  <p:stCondLst>
                                    <p:cond delay="0"/>
                                  </p:stCondLst>
                                  <p:childTnLst>
                                    <p:animClr clrSpc="rgb" dir="cw">
                                      <p:cBhvr>
                                        <p:cTn id="28" dur="500" fill="hold"/>
                                        <p:tgtEl>
                                          <p:spTgt spid="8"/>
                                        </p:tgtEl>
                                        <p:attrNameLst>
                                          <p:attrName>fillcolor</p:attrName>
                                        </p:attrNameLst>
                                      </p:cBhvr>
                                      <p:to>
                                        <a:srgbClr val="FF990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709831" y="915566"/>
            <a:ext cx="7724339" cy="2016224"/>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en-US" altLang="ja-JP" sz="2400" dirty="0">
                <a:solidFill>
                  <a:srgbClr val="00B0F0"/>
                </a:solidFill>
                <a:latin typeface="Britannic Bold" panose="020B0903060703020204" pitchFamily="34" charset="0"/>
              </a:rPr>
              <a:t>No</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6012161" y="3198271"/>
            <a:ext cx="2422009" cy="1647417"/>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7500" dirty="0">
                <a:solidFill>
                  <a:srgbClr val="00B0F0"/>
                </a:solidFill>
                <a:latin typeface="Britannic Bold" panose="020B0903060703020204" pitchFamily="34" charset="0"/>
              </a:rPr>
              <a:t>No</a:t>
            </a:r>
            <a:endParaRPr lang="ja-JP" altLang="en-US" sz="7500" dirty="0">
              <a:solidFill>
                <a:srgbClr val="00B0F0"/>
              </a:solidFill>
            </a:endParaRPr>
          </a:p>
        </p:txBody>
      </p:sp>
      <p:sp>
        <p:nvSpPr>
          <p:cNvPr id="8" name="六角形 7"/>
          <p:cNvSpPr/>
          <p:nvPr/>
        </p:nvSpPr>
        <p:spPr>
          <a:xfrm>
            <a:off x="704523" y="3198270"/>
            <a:ext cx="2422008" cy="164741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7500" dirty="0">
                <a:solidFill>
                  <a:srgbClr val="C00000"/>
                </a:solidFill>
                <a:latin typeface="Britannic Bold" panose="020B0903060703020204" pitchFamily="34" charset="0"/>
              </a:rPr>
              <a:t>Yes</a:t>
            </a:r>
            <a:endParaRPr lang="ja-JP" altLang="en-US" sz="7500" dirty="0">
              <a:solidFill>
                <a:srgbClr val="C00000"/>
              </a:solidFill>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892" y="3024286"/>
            <a:ext cx="1944216" cy="1944216"/>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704523"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C00000"/>
                </a:solidFill>
                <a:latin typeface="Britannic Bold" panose="020B0903060703020204" pitchFamily="34" charset="0"/>
              </a:rPr>
              <a:t>Yes</a:t>
            </a:r>
            <a:r>
              <a:rPr lang="en-US" altLang="ja-JP" sz="2400" dirty="0">
                <a:solidFill>
                  <a:prstClr val="white"/>
                </a:solidFill>
                <a:latin typeface="Britannic Bold" panose="020B0903060703020204" pitchFamily="34" charset="0"/>
              </a:rPr>
              <a:t> </a:t>
            </a:r>
            <a:r>
              <a:rPr lang="en-US" altLang="ja-JP" sz="2400" dirty="0">
                <a:solidFill>
                  <a:srgbClr val="00B0F0"/>
                </a:solidFill>
                <a:latin typeface="Britannic Bold" panose="020B0903060703020204" pitchFamily="34" charset="0"/>
              </a:rPr>
              <a:t>No </a:t>
            </a:r>
            <a:r>
              <a:rPr lang="en-US" altLang="ja-JP" sz="2400" dirty="0">
                <a:solidFill>
                  <a:prstClr val="white"/>
                </a:solidFill>
                <a:latin typeface="Britannic Bold" panose="020B0903060703020204" pitchFamily="34" charset="0"/>
              </a:rPr>
              <a:t>QUIZ</a:t>
            </a:r>
          </a:p>
        </p:txBody>
      </p:sp>
      <p:sp>
        <p:nvSpPr>
          <p:cNvPr id="14" name="六角形 13">
            <a:extLst>
              <a:ext uri="{FF2B5EF4-FFF2-40B4-BE49-F238E27FC236}">
                <a16:creationId xmlns:a16="http://schemas.microsoft.com/office/drawing/2014/main" id="{28904839-F07E-491E-9D27-CFEF48C72BF1}"/>
              </a:ext>
            </a:extLst>
          </p:cNvPr>
          <p:cNvSpPr/>
          <p:nvPr/>
        </p:nvSpPr>
        <p:spPr>
          <a:xfrm>
            <a:off x="3360996"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第２問</a:t>
            </a:r>
            <a:endParaRPr lang="en-US" altLang="ja-JP" sz="2400" dirty="0">
              <a:solidFill>
                <a:prstClr val="white"/>
              </a:solidFill>
              <a:latin typeface="Britannic Bold" panose="020B0903060703020204" pitchFamily="34" charset="0"/>
            </a:endParaRPr>
          </a:p>
        </p:txBody>
      </p:sp>
      <p:sp>
        <p:nvSpPr>
          <p:cNvPr id="15" name="六角形 14">
            <a:extLst>
              <a:ext uri="{FF2B5EF4-FFF2-40B4-BE49-F238E27FC236}">
                <a16:creationId xmlns:a16="http://schemas.microsoft.com/office/drawing/2014/main" id="{16ABA86B-F917-4C6C-875D-7589F397A68A}"/>
              </a:ext>
            </a:extLst>
          </p:cNvPr>
          <p:cNvSpPr/>
          <p:nvPr/>
        </p:nvSpPr>
        <p:spPr>
          <a:xfrm>
            <a:off x="6012162"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dirty="0">
                <a:solidFill>
                  <a:prstClr val="white"/>
                </a:solidFill>
                <a:latin typeface="Britannic Bold" panose="020B0903060703020204" pitchFamily="34" charset="0"/>
              </a:rPr>
              <a:t>出題者 ○○○○</a:t>
            </a:r>
            <a:endParaRPr lang="en-US" altLang="ja-JP" dirty="0">
              <a:solidFill>
                <a:prstClr val="white"/>
              </a:solidFill>
              <a:latin typeface="Britannic Bold" panose="020B0903060703020204" pitchFamily="34" charset="0"/>
            </a:endParaRPr>
          </a:p>
        </p:txBody>
      </p:sp>
    </p:spTree>
    <p:extLst>
      <p:ext uri="{BB962C8B-B14F-4D97-AF65-F5344CB8AC3E}">
        <p14:creationId xmlns:p14="http://schemas.microsoft.com/office/powerpoint/2010/main" val="165091075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repeatCount="10000" fill="hold" nodeType="clickEffect">
                                  <p:stCondLst>
                                    <p:cond delay="0"/>
                                  </p:stCondLst>
                                  <p:childTnLst>
                                    <p:animClr clrSpc="rgb" dir="cw">
                                      <p:cBhvr>
                                        <p:cTn id="28" dur="500" fill="hold"/>
                                        <p:tgtEl>
                                          <p:spTgt spid="6"/>
                                        </p:tgtEl>
                                        <p:attrNameLst>
                                          <p:attrName>fillcolor</p:attrName>
                                        </p:attrNameLst>
                                      </p:cBhvr>
                                      <p:to>
                                        <a:srgbClr val="F79646"/>
                                      </p:to>
                                    </p:animClr>
                                    <p:set>
                                      <p:cBhvr>
                                        <p:cTn id="29" dur="500" fill="hold"/>
                                        <p:tgtEl>
                                          <p:spTgt spid="6"/>
                                        </p:tgtEl>
                                        <p:attrNameLst>
                                          <p:attrName>fill.type</p:attrName>
                                        </p:attrNameLst>
                                      </p:cBhvr>
                                      <p:to>
                                        <p:strVal val="solid"/>
                                      </p:to>
                                    </p:set>
                                    <p:set>
                                      <p:cBhvr>
                                        <p:cTn id="30" dur="500" fill="hold"/>
                                        <p:tgtEl>
                                          <p:spTgt spid="6"/>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長い説明用スライド</a:t>
            </a:r>
            <a:endParaRPr lang="en-US" altLang="ja-JP" sz="2800" dirty="0"/>
          </a:p>
          <a:p>
            <a:pPr fontAlgn="auto">
              <a:spcBef>
                <a:spcPts val="0"/>
              </a:spcBef>
              <a:spcAft>
                <a:spcPts val="0"/>
              </a:spcAft>
              <a:defRPr/>
            </a:pPr>
            <a:r>
              <a:rPr lang="ja-JP" altLang="en-US" sz="2800" dirty="0">
                <a:solidFill>
                  <a:schemeClr val="tx1">
                    <a:lumMod val="50000"/>
                  </a:schemeClr>
                </a:solidFill>
              </a:rPr>
              <a:t>問題スライドのあとにこのスライドを挿入して問題の解説を示したり裏付けの資料などを提示できます。</a:t>
            </a:r>
            <a:endParaRPr lang="en-US" altLang="ja-JP" sz="2800" dirty="0">
              <a:solidFill>
                <a:schemeClr val="tx1">
                  <a:lumMod val="50000"/>
                </a:schemeClr>
              </a:solidFill>
            </a:endParaRPr>
          </a:p>
          <a:p>
            <a:pPr fontAlgn="auto">
              <a:spcBef>
                <a:spcPts val="0"/>
              </a:spcBef>
              <a:spcAft>
                <a:spcPts val="0"/>
              </a:spcAft>
              <a:defRPr/>
            </a:pPr>
            <a:endParaRPr lang="en-US" altLang="ja-JP" dirty="0">
              <a:solidFill>
                <a:schemeClr val="tx1">
                  <a:lumMod val="50000"/>
                </a:schemeClr>
              </a:solidFill>
            </a:endParaRPr>
          </a:p>
          <a:p>
            <a:pPr fontAlgn="auto">
              <a:spcBef>
                <a:spcPts val="0"/>
              </a:spcBef>
              <a:spcAft>
                <a:spcPts val="0"/>
              </a:spcAft>
              <a:defRPr/>
            </a:pPr>
            <a:r>
              <a:rPr lang="ja-JP" altLang="en-US" sz="2400" dirty="0">
                <a:solidFill>
                  <a:srgbClr val="FFFF00"/>
                </a:solidFill>
              </a:rPr>
              <a:t>テンプレート作成に使用した素材サイト</a:t>
            </a:r>
            <a:endParaRPr lang="en-US" altLang="ja-JP" sz="2400" dirty="0">
              <a:solidFill>
                <a:srgbClr val="FFFF00"/>
              </a:solidFill>
            </a:endParaRPr>
          </a:p>
          <a:p>
            <a:pPr fontAlgn="auto">
              <a:spcBef>
                <a:spcPts val="0"/>
              </a:spcBef>
              <a:spcAft>
                <a:spcPts val="0"/>
              </a:spcAft>
              <a:defRPr/>
            </a:pPr>
            <a:r>
              <a:rPr lang="ja-JP" altLang="en-US" dirty="0">
                <a:solidFill>
                  <a:schemeClr val="tx1">
                    <a:lumMod val="50000"/>
                  </a:schemeClr>
                </a:solidFill>
              </a:rPr>
              <a:t>　</a:t>
            </a:r>
            <a:r>
              <a:rPr lang="en-US" altLang="ja-JP" dirty="0">
                <a:solidFill>
                  <a:srgbClr val="00B050"/>
                </a:solidFill>
              </a:rPr>
              <a:t>AC</a:t>
            </a:r>
            <a:r>
              <a:rPr lang="ja-JP" altLang="en-US" dirty="0">
                <a:solidFill>
                  <a:srgbClr val="00B050"/>
                </a:solidFill>
              </a:rPr>
              <a:t>イラスト</a:t>
            </a:r>
            <a:r>
              <a:rPr lang="ja-JP" altLang="en-US" dirty="0">
                <a:solidFill>
                  <a:schemeClr val="tx1">
                    <a:lumMod val="50000"/>
                  </a:schemeClr>
                </a:solidFill>
              </a:rPr>
              <a:t> </a:t>
            </a:r>
            <a:r>
              <a:rPr lang="en-US" altLang="ja-JP" dirty="0">
                <a:solidFill>
                  <a:schemeClr val="tx1">
                    <a:lumMod val="50000"/>
                  </a:schemeClr>
                </a:solidFill>
              </a:rPr>
              <a:t>&lt;https://www.ac-illust.com&gt;</a:t>
            </a:r>
          </a:p>
          <a:p>
            <a:pPr fontAlgn="auto">
              <a:spcBef>
                <a:spcPts val="0"/>
              </a:spcBef>
              <a:spcAft>
                <a:spcPts val="0"/>
              </a:spcAft>
              <a:defRPr/>
            </a:pPr>
            <a:r>
              <a:rPr lang="ja-JP" altLang="en-US" dirty="0">
                <a:solidFill>
                  <a:schemeClr val="tx1">
                    <a:lumMod val="50000"/>
                  </a:schemeClr>
                </a:solidFill>
              </a:rPr>
              <a:t>　</a:t>
            </a:r>
            <a:r>
              <a:rPr lang="en-US" altLang="ja-JP" dirty="0">
                <a:solidFill>
                  <a:srgbClr val="00B050"/>
                </a:solidFill>
              </a:rPr>
              <a:t>VSQ</a:t>
            </a:r>
            <a:r>
              <a:rPr lang="en-US" altLang="ja-JP" dirty="0">
                <a:solidFill>
                  <a:schemeClr val="tx1">
                    <a:lumMod val="50000"/>
                  </a:schemeClr>
                </a:solidFill>
              </a:rPr>
              <a:t> &lt;https://vsq.co.jp&gt;</a:t>
            </a:r>
          </a:p>
          <a:p>
            <a:pPr fontAlgn="auto">
              <a:spcBef>
                <a:spcPts val="0"/>
              </a:spcBef>
              <a:spcAft>
                <a:spcPts val="0"/>
              </a:spcAft>
              <a:defRPr/>
            </a:pPr>
            <a:r>
              <a:rPr lang="ja-JP" altLang="en-US" dirty="0">
                <a:solidFill>
                  <a:schemeClr val="tx1">
                    <a:lumMod val="50000"/>
                  </a:schemeClr>
                </a:solidFill>
              </a:rPr>
              <a:t>　</a:t>
            </a:r>
            <a:r>
              <a:rPr lang="en-US" altLang="ja-JP" dirty="0" err="1">
                <a:solidFill>
                  <a:srgbClr val="00B050"/>
                </a:solidFill>
              </a:rPr>
              <a:t>OtoLogic</a:t>
            </a:r>
            <a:r>
              <a:rPr lang="en-US" altLang="ja-JP" dirty="0">
                <a:solidFill>
                  <a:schemeClr val="tx1">
                    <a:lumMod val="50000"/>
                  </a:schemeClr>
                </a:solidFill>
              </a:rPr>
              <a:t> &lt;https://otologic.jp&gt;</a:t>
            </a:r>
            <a:r>
              <a:rPr lang="ja-JP" altLang="en-US" dirty="0">
                <a:solidFill>
                  <a:schemeClr val="tx1">
                    <a:lumMod val="50000"/>
                  </a:schemeClr>
                </a:solidFill>
              </a:rPr>
              <a:t>　</a:t>
            </a:r>
            <a:endParaRPr lang="en-US" altLang="ja-JP" dirty="0">
              <a:solidFill>
                <a:schemeClr val="tx1">
                  <a:lumMod val="50000"/>
                </a:schemeClr>
              </a:solidFill>
            </a:endParaRPr>
          </a:p>
          <a:p>
            <a:pPr fontAlgn="auto">
              <a:spcBef>
                <a:spcPts val="0"/>
              </a:spcBef>
              <a:spcAft>
                <a:spcPts val="0"/>
              </a:spcAft>
              <a:defRPr/>
            </a:pPr>
            <a:r>
              <a:rPr lang="ja-JP" altLang="en-US" dirty="0">
                <a:solidFill>
                  <a:schemeClr val="tx1">
                    <a:lumMod val="50000"/>
                  </a:schemeClr>
                </a:solidFill>
              </a:rPr>
              <a:t>　</a:t>
            </a:r>
            <a:r>
              <a:rPr lang="en-US" altLang="ja-JP" dirty="0" err="1">
                <a:solidFill>
                  <a:srgbClr val="00B050"/>
                </a:solidFill>
              </a:rPr>
              <a:t>Audiostock</a:t>
            </a:r>
            <a:r>
              <a:rPr lang="en-US" altLang="ja-JP" dirty="0">
                <a:solidFill>
                  <a:schemeClr val="tx1">
                    <a:lumMod val="50000"/>
                  </a:schemeClr>
                </a:solidFill>
              </a:rPr>
              <a:t> &lt;https://audiostock.jp&gt;</a:t>
            </a:r>
          </a:p>
          <a:p>
            <a:pPr fontAlgn="auto">
              <a:spcBef>
                <a:spcPts val="0"/>
              </a:spcBef>
              <a:spcAft>
                <a:spcPts val="0"/>
              </a:spcAft>
              <a:defRPr/>
            </a:pPr>
            <a:endParaRPr lang="en-US" altLang="ja-JP" sz="2800" dirty="0"/>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3291830"/>
            <a:ext cx="1124744" cy="843558"/>
          </a:xfrm>
          <a:prstGeom prst="rect">
            <a:avLst/>
          </a:prstGeom>
        </p:spPr>
      </p:pic>
    </p:spTree>
    <p:extLst>
      <p:ext uri="{BB962C8B-B14F-4D97-AF65-F5344CB8AC3E}">
        <p14:creationId xmlns:p14="http://schemas.microsoft.com/office/powerpoint/2010/main" val="8673033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正方形/長方形 4"/>
          <p:cNvSpPr/>
          <p:nvPr/>
        </p:nvSpPr>
        <p:spPr>
          <a:xfrm>
            <a:off x="2663788" y="2189708"/>
            <a:ext cx="3816424" cy="764084"/>
          </a:xfrm>
          <a:prstGeom prst="rect">
            <a:avLst/>
          </a:prstGeom>
          <a:noFill/>
          <a:ln>
            <a:noFill/>
          </a:ln>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rPr>
              <a:t>THE END</a:t>
            </a:r>
            <a:endParaRPr lang="ja-JP" altLang="en-US"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endParaRPr>
          </a:p>
        </p:txBody>
      </p:sp>
      <p:sp>
        <p:nvSpPr>
          <p:cNvPr id="2" name="正方形/長方形 1">
            <a:extLst>
              <a:ext uri="{FF2B5EF4-FFF2-40B4-BE49-F238E27FC236}">
                <a16:creationId xmlns:a16="http://schemas.microsoft.com/office/drawing/2014/main" id="{AC8BA97C-BCAB-46F9-8971-394E41F7FDE0}"/>
              </a:ext>
            </a:extLst>
          </p:cNvPr>
          <p:cNvSpPr/>
          <p:nvPr/>
        </p:nvSpPr>
        <p:spPr>
          <a:xfrm>
            <a:off x="3204158" y="3075806"/>
            <a:ext cx="2735684" cy="461665"/>
          </a:xfrm>
          <a:prstGeom prst="rect">
            <a:avLst/>
          </a:prstGeom>
          <a:noFill/>
        </p:spPr>
        <p:txBody>
          <a:bodyPr wrap="none" lIns="91440" tIns="45720" rIns="91440" bIns="45720">
            <a:spAutoFit/>
          </a:bodyPr>
          <a:lstStyle/>
          <a:p>
            <a:pPr algn="ctr"/>
            <a:r>
              <a:rPr lang="en-US" altLang="ja-JP"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www.e-kyozai.com</a:t>
            </a:r>
            <a:endParaRPr lang="ja-JP" alt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p:sndAc>
      <p:stSnd>
        <p:snd r:embed="rId3" name="abc-ending-audiostock_23808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1514</TotalTime>
  <Words>254</Words>
  <Application>Microsoft Office PowerPoint</Application>
  <PresentationFormat>画面に合わせる (16:9)</PresentationFormat>
  <Paragraphs>39</Paragraphs>
  <Slides>9</Slides>
  <Notes>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9</vt:i4>
      </vt:variant>
    </vt:vector>
  </HeadingPairs>
  <TitlesOfParts>
    <vt:vector size="15" baseType="lpstr">
      <vt:lpstr>Britannic Bold</vt:lpstr>
      <vt:lpstr>まーと中細丸ゴシック教漢</vt:lpstr>
      <vt:lpstr>Calibri</vt:lpstr>
      <vt:lpstr>Dubai Medium</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Japan Tabitaro</cp:lastModifiedBy>
  <cp:revision>8</cp:revision>
  <dcterms:created xsi:type="dcterms:W3CDTF">2012-01-20T05:20:49Z</dcterms:created>
  <dcterms:modified xsi:type="dcterms:W3CDTF">2020-07-04T13:15:54Z</dcterms:modified>
</cp:coreProperties>
</file>