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19"/>
  </p:notesMasterIdLst>
  <p:sldIdLst>
    <p:sldId id="355" r:id="rId2"/>
    <p:sldId id="256" r:id="rId3"/>
    <p:sldId id="275" r:id="rId4"/>
    <p:sldId id="360" r:id="rId5"/>
    <p:sldId id="354" r:id="rId6"/>
    <p:sldId id="362" r:id="rId7"/>
    <p:sldId id="365" r:id="rId8"/>
    <p:sldId id="363" r:id="rId9"/>
    <p:sldId id="364" r:id="rId10"/>
    <p:sldId id="366" r:id="rId11"/>
    <p:sldId id="367" r:id="rId12"/>
    <p:sldId id="368" r:id="rId13"/>
    <p:sldId id="369" r:id="rId14"/>
    <p:sldId id="370" r:id="rId15"/>
    <p:sldId id="357" r:id="rId16"/>
    <p:sldId id="361" r:id="rId17"/>
    <p:sldId id="269" r:id="rId18"/>
  </p:sldIdLst>
  <p:sldSz cx="9144000" cy="5143500" type="screen16x9"/>
  <p:notesSz cx="6858000" cy="9144000"/>
  <p:embeddedFontLst>
    <p:embeddedFont>
      <p:font typeface="Britannic Bold" panose="020B0903060703020204" pitchFamily="3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Dubai Medium" panose="020B0603030403030204" pitchFamily="34" charset="-78"/>
      <p:regular r:id="rId25"/>
    </p:embeddedFont>
    <p:embeddedFont>
      <p:font typeface="まーと中細丸ゴシック教漢" panose="02000000000000000000" pitchFamily="2" charset="-128"/>
      <p:regular r:id="rId26"/>
    </p:embeddedFont>
  </p:embeddedFont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19" autoAdjust="0"/>
    <p:restoredTop sz="94630" autoAdjust="0"/>
  </p:normalViewPr>
  <p:slideViewPr>
    <p:cSldViewPr>
      <p:cViewPr varScale="1">
        <p:scale>
          <a:sx n="84" d="100"/>
          <a:sy n="84" d="100"/>
        </p:scale>
        <p:origin x="852" y="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4F5E4760-8367-4D7B-94DA-C7375F7F910D}" type="datetimeFigureOut">
              <a:rPr lang="ja-JP" altLang="en-US"/>
              <a:pPr>
                <a:defRPr/>
              </a:pPr>
              <a:t>2021/7/21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22FE892A-7D61-4A81-946D-C3C29C53FA7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60268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018553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61846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3747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91998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56586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01855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60268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3747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91998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56586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F3943-EB35-426B-A66C-E1E427D8295A}" type="datetimeFigureOut">
              <a:rPr lang="ja-JP" altLang="en-US"/>
              <a:pPr>
                <a:defRPr/>
              </a:pPr>
              <a:t>2021/7/21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02A32-1B20-4EF8-AB1A-000AA50417A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E3CBF-CCF7-4C5D-A1B1-4A5AA5C59C04}" type="datetimeFigureOut">
              <a:rPr lang="ja-JP" altLang="en-US"/>
              <a:pPr>
                <a:defRPr/>
              </a:pPr>
              <a:t>2021/7/21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99301-40E4-48D8-881E-E85714282B4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B924F-33FE-4C6E-82AA-D1798408780C}" type="datetimeFigureOut">
              <a:rPr lang="ja-JP" altLang="en-US"/>
              <a:pPr>
                <a:defRPr/>
              </a:pPr>
              <a:t>2021/7/21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11387-97BE-4F36-97EF-C38FDCD9573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142C1-CD72-44FC-8CDD-FC316414C5E1}" type="datetimeFigureOut">
              <a:rPr lang="ja-JP" altLang="en-US"/>
              <a:pPr>
                <a:defRPr/>
              </a:pPr>
              <a:t>2021/7/21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21952-A474-4DBD-9D66-0FFA8627358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8D0E3-EDB9-4310-A63A-120FF584F172}" type="datetimeFigureOut">
              <a:rPr lang="ja-JP" altLang="en-US"/>
              <a:pPr>
                <a:defRPr/>
              </a:pPr>
              <a:t>2021/7/21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DD8EE-9F57-4FBA-AB49-3DFC86FEC05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5B5F2-905D-4885-8953-3499A23AB0D0}" type="datetimeFigureOut">
              <a:rPr lang="ja-JP" altLang="en-US"/>
              <a:pPr>
                <a:defRPr/>
              </a:pPr>
              <a:t>2021/7/21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49D6C-21EB-4A01-8D2C-3D5BD3FCA58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F02DC-091E-441C-B30E-AD4A6B55FEE4}" type="datetimeFigureOut">
              <a:rPr lang="ja-JP" altLang="en-US"/>
              <a:pPr>
                <a:defRPr/>
              </a:pPr>
              <a:t>2021/7/21</a:t>
            </a:fld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A6A0A-A030-4F33-AC75-9B2EE2FB9D5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175AA-C4F8-4490-9095-1A1D5F9929D2}" type="datetimeFigureOut">
              <a:rPr lang="ja-JP" altLang="en-US"/>
              <a:pPr>
                <a:defRPr/>
              </a:pPr>
              <a:t>2021/7/21</a:t>
            </a:fld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760A6-5DDB-4A2F-8C54-D5C70239D05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E5CC3-C806-4288-A049-A249057AA84E}" type="datetimeFigureOut">
              <a:rPr lang="ja-JP" altLang="en-US"/>
              <a:pPr>
                <a:defRPr/>
              </a:pPr>
              <a:t>2021/7/21</a:t>
            </a:fld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E3543-7467-4DFE-80DA-6D5FB198D6F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A6BF8-9655-4D0F-8CFD-D0BD2CCF692E}" type="datetimeFigureOut">
              <a:rPr lang="ja-JP" altLang="en-US"/>
              <a:pPr>
                <a:defRPr/>
              </a:pPr>
              <a:t>2021/7/21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EA22C-87E4-4C50-AF12-AC3EC33B1BF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533C9-C897-4D53-9F44-327905E28931}" type="datetimeFigureOut">
              <a:rPr lang="ja-JP" altLang="en-US"/>
              <a:pPr>
                <a:defRPr/>
              </a:pPr>
              <a:t>2021/7/21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F9B3F-60C3-4AA1-ADCF-C544709D008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34D269A-8A40-42BD-8083-8EEDC2436742}" type="datetimeFigureOut">
              <a:rPr lang="ja-JP" altLang="en-US"/>
              <a:pPr>
                <a:defRPr/>
              </a:pPr>
              <a:t>2021/7/21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21A4CD7-8CDC-4F7D-961B-856D4FFBBF6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食品, 皿, 駐車場 が含まれている画像&#10;&#10;自動的に生成された説明">
            <a:extLst>
              <a:ext uri="{FF2B5EF4-FFF2-40B4-BE49-F238E27FC236}">
                <a16:creationId xmlns:a16="http://schemas.microsoft.com/office/drawing/2014/main" id="{6F78B3BA-E59C-4997-A675-6D36AF06BF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000" y="591750"/>
            <a:ext cx="3960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5593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角形 3"/>
          <p:cNvSpPr/>
          <p:nvPr/>
        </p:nvSpPr>
        <p:spPr>
          <a:xfrm>
            <a:off x="544528" y="1203598"/>
            <a:ext cx="7987912" cy="1992449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400" dirty="0">
                <a:solidFill>
                  <a:srgbClr val="FFFF00"/>
                </a:solidFill>
                <a:latin typeface="Britannic Bold" panose="020B0903060703020204" pitchFamily="34" charset="0"/>
              </a:rPr>
              <a:t>What is </a:t>
            </a:r>
            <a:r>
              <a:rPr lang="en-US" altLang="ja-JP" sz="3400" dirty="0">
                <a:solidFill>
                  <a:prstClr val="white"/>
                </a:solidFill>
                <a:latin typeface="Britannic Bold" panose="020B0903060703020204" pitchFamily="34" charset="0"/>
              </a:rPr>
              <a:t>the top part of your body that has your face at the front and is supported by your neck?</a:t>
            </a:r>
            <a:endParaRPr lang="ja-JP" altLang="en-US" sz="34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8" name="六角形 7"/>
          <p:cNvSpPr/>
          <p:nvPr/>
        </p:nvSpPr>
        <p:spPr>
          <a:xfrm>
            <a:off x="544528" y="3508006"/>
            <a:ext cx="6060556" cy="1002295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head</a:t>
            </a:r>
            <a:endParaRPr lang="ja-JP" altLang="en-US" sz="5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六角形 10">
            <a:extLst>
              <a:ext uri="{FF2B5EF4-FFF2-40B4-BE49-F238E27FC236}">
                <a16:creationId xmlns:a16="http://schemas.microsoft.com/office/drawing/2014/main" id="{6027F26F-E94B-491D-8B9E-B236B95D9709}"/>
              </a:ext>
            </a:extLst>
          </p:cNvPr>
          <p:cNvSpPr/>
          <p:nvPr/>
        </p:nvSpPr>
        <p:spPr>
          <a:xfrm>
            <a:off x="3779912" y="403486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第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5</a:t>
            </a: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問</a:t>
            </a:r>
            <a:endParaRPr lang="en-US" altLang="ja-JP" sz="24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六角形 12">
            <a:extLst>
              <a:ext uri="{FF2B5EF4-FFF2-40B4-BE49-F238E27FC236}">
                <a16:creationId xmlns:a16="http://schemas.microsoft.com/office/drawing/2014/main" id="{D51DB032-AA35-4855-9B11-47D4388DD970}"/>
              </a:ext>
            </a:extLst>
          </p:cNvPr>
          <p:cNvSpPr/>
          <p:nvPr/>
        </p:nvSpPr>
        <p:spPr>
          <a:xfrm>
            <a:off x="544528" y="411510"/>
            <a:ext cx="2947352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D</a:t>
            </a:r>
            <a:r>
              <a:rPr lang="en-US" altLang="ja-JP" sz="2400" dirty="0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E</a:t>
            </a:r>
            <a:r>
              <a:rPr lang="en-US" altLang="ja-JP" sz="2400" dirty="0">
                <a:solidFill>
                  <a:srgbClr val="00B050"/>
                </a:solidFill>
                <a:latin typeface="Britannic Bold" panose="020B0903060703020204" pitchFamily="34" charset="0"/>
              </a:rPr>
              <a:t>F</a:t>
            </a:r>
            <a:r>
              <a:rPr lang="en-US" altLang="ja-JP" sz="2400" dirty="0">
                <a:solidFill>
                  <a:schemeClr val="accent6">
                    <a:lumMod val="75000"/>
                  </a:schemeClr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7030A0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T</a:t>
            </a:r>
            <a:r>
              <a:rPr lang="en-US" altLang="ja-JP" sz="2400" dirty="0">
                <a:solidFill>
                  <a:srgbClr val="FFFF0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92D050"/>
                </a:solidFill>
                <a:latin typeface="Britannic Bold" panose="020B0903060703020204" pitchFamily="34" charset="0"/>
              </a:rPr>
              <a:t>O</a:t>
            </a:r>
            <a:r>
              <a:rPr lang="en-US" altLang="ja-JP" sz="2400" dirty="0">
                <a:solidFill>
                  <a:srgbClr val="FF99FF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 QUIZ</a:t>
            </a:r>
          </a:p>
        </p:txBody>
      </p:sp>
      <p:sp>
        <p:nvSpPr>
          <p:cNvPr id="10" name="六角形 9">
            <a:extLst>
              <a:ext uri="{FF2B5EF4-FFF2-40B4-BE49-F238E27FC236}">
                <a16:creationId xmlns:a16="http://schemas.microsoft.com/office/drawing/2014/main" id="{411D94B7-6D1C-47BB-A3C4-38CA1B988FDC}"/>
              </a:ext>
            </a:extLst>
          </p:cNvPr>
          <p:cNvSpPr/>
          <p:nvPr/>
        </p:nvSpPr>
        <p:spPr>
          <a:xfrm>
            <a:off x="6228184" y="415941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00B050"/>
                </a:solidFill>
                <a:latin typeface="Britannic Bold" panose="020B0903060703020204" pitchFamily="34" charset="0"/>
              </a:rPr>
              <a:t>e-kyozai</a:t>
            </a:r>
            <a:r>
              <a:rPr lang="en-US" altLang="ja-JP" sz="2000" dirty="0">
                <a:solidFill>
                  <a:srgbClr val="C00000"/>
                </a:solidFill>
                <a:latin typeface="Britannic Bold" panose="020B0903060703020204" pitchFamily="34" charset="0"/>
              </a:rPr>
              <a:t>.com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105A14E-62F6-4C36-B8D7-E2D9582A5532}"/>
              </a:ext>
            </a:extLst>
          </p:cNvPr>
          <p:cNvSpPr txBox="1"/>
          <p:nvPr/>
        </p:nvSpPr>
        <p:spPr>
          <a:xfrm>
            <a:off x="6804248" y="465298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600" dirty="0">
                <a:solidFill>
                  <a:srgbClr val="C00000"/>
                </a:solidFill>
              </a:rPr>
              <a:t>有趣的教材資源庫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pic>
        <p:nvPicPr>
          <p:cNvPr id="6" name="図 5" descr="食品, 皿, 駐車場 が含まれている画像&#10;&#10;自動的に生成された説明">
            <a:extLst>
              <a:ext uri="{FF2B5EF4-FFF2-40B4-BE49-F238E27FC236}">
                <a16:creationId xmlns:a16="http://schemas.microsoft.com/office/drawing/2014/main" id="{FE8E2AEF-5FF7-447E-85B1-DFA31D1E0B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352" y="3397153"/>
            <a:ext cx="1224000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72508"/>
      </p:ext>
    </p:extLst>
  </p:cSld>
  <p:clrMapOvr>
    <a:masterClrMapping/>
  </p:clrMapOvr>
  <p:transition advClick="0">
    <p:sndAc>
      <p:stSnd>
        <p:snd r:embed="rId3" name="q-to-a-1min-30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c-correct-audiostock_587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角形 3"/>
          <p:cNvSpPr/>
          <p:nvPr/>
        </p:nvSpPr>
        <p:spPr>
          <a:xfrm>
            <a:off x="544528" y="1203598"/>
            <a:ext cx="7987912" cy="1992449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FF00"/>
                </a:solidFill>
                <a:latin typeface="Britannic Bold" panose="020B0903060703020204" pitchFamily="34" charset="0"/>
              </a:rPr>
              <a:t>What is </a:t>
            </a:r>
            <a:r>
              <a:rPr lang="en-US" altLang="ja-JP" sz="3600" dirty="0">
                <a:solidFill>
                  <a:prstClr val="white"/>
                </a:solidFill>
                <a:latin typeface="Britannic Bold" panose="020B0903060703020204" pitchFamily="34" charset="0"/>
              </a:rPr>
              <a:t>a soft red juicy fruit with small seeds on its surface?</a:t>
            </a:r>
            <a:endParaRPr lang="ja-JP" altLang="en-US" sz="36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8" name="六角形 7"/>
          <p:cNvSpPr/>
          <p:nvPr/>
        </p:nvSpPr>
        <p:spPr>
          <a:xfrm>
            <a:off x="544528" y="3508006"/>
            <a:ext cx="6060556" cy="1002295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strawberry</a:t>
            </a:r>
            <a:endParaRPr lang="ja-JP" altLang="en-US" sz="5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六角形 10">
            <a:extLst>
              <a:ext uri="{FF2B5EF4-FFF2-40B4-BE49-F238E27FC236}">
                <a16:creationId xmlns:a16="http://schemas.microsoft.com/office/drawing/2014/main" id="{6027F26F-E94B-491D-8B9E-B236B95D9709}"/>
              </a:ext>
            </a:extLst>
          </p:cNvPr>
          <p:cNvSpPr/>
          <p:nvPr/>
        </p:nvSpPr>
        <p:spPr>
          <a:xfrm>
            <a:off x="3779912" y="403486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第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6</a:t>
            </a: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問</a:t>
            </a:r>
            <a:endParaRPr lang="en-US" altLang="ja-JP" sz="24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六角形 12">
            <a:extLst>
              <a:ext uri="{FF2B5EF4-FFF2-40B4-BE49-F238E27FC236}">
                <a16:creationId xmlns:a16="http://schemas.microsoft.com/office/drawing/2014/main" id="{D51DB032-AA35-4855-9B11-47D4388DD970}"/>
              </a:ext>
            </a:extLst>
          </p:cNvPr>
          <p:cNvSpPr/>
          <p:nvPr/>
        </p:nvSpPr>
        <p:spPr>
          <a:xfrm>
            <a:off x="544528" y="411510"/>
            <a:ext cx="2947352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D</a:t>
            </a:r>
            <a:r>
              <a:rPr lang="en-US" altLang="ja-JP" sz="2400" dirty="0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E</a:t>
            </a:r>
            <a:r>
              <a:rPr lang="en-US" altLang="ja-JP" sz="2400" dirty="0">
                <a:solidFill>
                  <a:srgbClr val="00B050"/>
                </a:solidFill>
                <a:latin typeface="Britannic Bold" panose="020B0903060703020204" pitchFamily="34" charset="0"/>
              </a:rPr>
              <a:t>F</a:t>
            </a:r>
            <a:r>
              <a:rPr lang="en-US" altLang="ja-JP" sz="2400" dirty="0">
                <a:solidFill>
                  <a:schemeClr val="accent6">
                    <a:lumMod val="75000"/>
                  </a:schemeClr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7030A0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T</a:t>
            </a:r>
            <a:r>
              <a:rPr lang="en-US" altLang="ja-JP" sz="2400" dirty="0">
                <a:solidFill>
                  <a:srgbClr val="FFFF0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92D050"/>
                </a:solidFill>
                <a:latin typeface="Britannic Bold" panose="020B0903060703020204" pitchFamily="34" charset="0"/>
              </a:rPr>
              <a:t>O</a:t>
            </a:r>
            <a:r>
              <a:rPr lang="en-US" altLang="ja-JP" sz="2400" dirty="0">
                <a:solidFill>
                  <a:srgbClr val="FF99FF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 QUIZ</a:t>
            </a:r>
          </a:p>
        </p:txBody>
      </p:sp>
      <p:sp>
        <p:nvSpPr>
          <p:cNvPr id="10" name="六角形 9">
            <a:extLst>
              <a:ext uri="{FF2B5EF4-FFF2-40B4-BE49-F238E27FC236}">
                <a16:creationId xmlns:a16="http://schemas.microsoft.com/office/drawing/2014/main" id="{411D94B7-6D1C-47BB-A3C4-38CA1B988FDC}"/>
              </a:ext>
            </a:extLst>
          </p:cNvPr>
          <p:cNvSpPr/>
          <p:nvPr/>
        </p:nvSpPr>
        <p:spPr>
          <a:xfrm>
            <a:off x="6228184" y="415941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00B050"/>
                </a:solidFill>
                <a:latin typeface="Britannic Bold" panose="020B0903060703020204" pitchFamily="34" charset="0"/>
              </a:rPr>
              <a:t>e-kyozai</a:t>
            </a:r>
            <a:r>
              <a:rPr lang="en-US" altLang="ja-JP" sz="2000" dirty="0">
                <a:solidFill>
                  <a:srgbClr val="C00000"/>
                </a:solidFill>
                <a:latin typeface="Britannic Bold" panose="020B0903060703020204" pitchFamily="34" charset="0"/>
              </a:rPr>
              <a:t>.com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9992CBB-600D-49A6-91D1-4BCA8F41DFCB}"/>
              </a:ext>
            </a:extLst>
          </p:cNvPr>
          <p:cNvSpPr txBox="1"/>
          <p:nvPr/>
        </p:nvSpPr>
        <p:spPr>
          <a:xfrm>
            <a:off x="6804248" y="465298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600" dirty="0">
                <a:solidFill>
                  <a:srgbClr val="C00000"/>
                </a:solidFill>
              </a:rPr>
              <a:t>有趣的教材資源庫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pic>
        <p:nvPicPr>
          <p:cNvPr id="6" name="図 5" descr="食品, 皿, 駐車場 が含まれている画像&#10;&#10;自動的に生成された説明">
            <a:extLst>
              <a:ext uri="{FF2B5EF4-FFF2-40B4-BE49-F238E27FC236}">
                <a16:creationId xmlns:a16="http://schemas.microsoft.com/office/drawing/2014/main" id="{0763EA3C-4096-4C8A-BD66-7F7135D484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352" y="3397153"/>
            <a:ext cx="1224000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878531"/>
      </p:ext>
    </p:extLst>
  </p:cSld>
  <p:clrMapOvr>
    <a:masterClrMapping/>
  </p:clrMapOvr>
  <p:transition advClick="0">
    <p:sndAc>
      <p:stSnd>
        <p:snd r:embed="rId3" name="q-to-a-1min-30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c-correct-audiostock_587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角形 3"/>
          <p:cNvSpPr/>
          <p:nvPr/>
        </p:nvSpPr>
        <p:spPr>
          <a:xfrm>
            <a:off x="544528" y="1203598"/>
            <a:ext cx="7987912" cy="1992449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FF00"/>
                </a:solidFill>
                <a:latin typeface="Britannic Bold" panose="020B0903060703020204" pitchFamily="34" charset="0"/>
              </a:rPr>
              <a:t>What is </a:t>
            </a:r>
            <a:r>
              <a:rPr lang="en-US" altLang="ja-JP" sz="3600" dirty="0">
                <a:solidFill>
                  <a:prstClr val="white"/>
                </a:solidFill>
                <a:latin typeface="Britannic Bold" panose="020B0903060703020204" pitchFamily="34" charset="0"/>
              </a:rPr>
              <a:t>a place where children are taught?</a:t>
            </a:r>
            <a:endParaRPr lang="ja-JP" altLang="en-US" sz="36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8" name="六角形 7"/>
          <p:cNvSpPr/>
          <p:nvPr/>
        </p:nvSpPr>
        <p:spPr>
          <a:xfrm>
            <a:off x="544528" y="3508006"/>
            <a:ext cx="6060556" cy="1002295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school</a:t>
            </a:r>
            <a:endParaRPr lang="ja-JP" altLang="en-US" sz="5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六角形 10">
            <a:extLst>
              <a:ext uri="{FF2B5EF4-FFF2-40B4-BE49-F238E27FC236}">
                <a16:creationId xmlns:a16="http://schemas.microsoft.com/office/drawing/2014/main" id="{6027F26F-E94B-491D-8B9E-B236B95D9709}"/>
              </a:ext>
            </a:extLst>
          </p:cNvPr>
          <p:cNvSpPr/>
          <p:nvPr/>
        </p:nvSpPr>
        <p:spPr>
          <a:xfrm>
            <a:off x="3779912" y="403486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第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7</a:t>
            </a: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問</a:t>
            </a:r>
            <a:endParaRPr lang="en-US" altLang="ja-JP" sz="24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六角形 12">
            <a:extLst>
              <a:ext uri="{FF2B5EF4-FFF2-40B4-BE49-F238E27FC236}">
                <a16:creationId xmlns:a16="http://schemas.microsoft.com/office/drawing/2014/main" id="{D51DB032-AA35-4855-9B11-47D4388DD970}"/>
              </a:ext>
            </a:extLst>
          </p:cNvPr>
          <p:cNvSpPr/>
          <p:nvPr/>
        </p:nvSpPr>
        <p:spPr>
          <a:xfrm>
            <a:off x="544528" y="411510"/>
            <a:ext cx="2947352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D</a:t>
            </a:r>
            <a:r>
              <a:rPr lang="en-US" altLang="ja-JP" sz="2400" dirty="0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E</a:t>
            </a:r>
            <a:r>
              <a:rPr lang="en-US" altLang="ja-JP" sz="2400" dirty="0">
                <a:solidFill>
                  <a:srgbClr val="00B050"/>
                </a:solidFill>
                <a:latin typeface="Britannic Bold" panose="020B0903060703020204" pitchFamily="34" charset="0"/>
              </a:rPr>
              <a:t>F</a:t>
            </a:r>
            <a:r>
              <a:rPr lang="en-US" altLang="ja-JP" sz="2400" dirty="0">
                <a:solidFill>
                  <a:schemeClr val="accent6">
                    <a:lumMod val="75000"/>
                  </a:schemeClr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7030A0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T</a:t>
            </a:r>
            <a:r>
              <a:rPr lang="en-US" altLang="ja-JP" sz="2400" dirty="0">
                <a:solidFill>
                  <a:srgbClr val="FFFF0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92D050"/>
                </a:solidFill>
                <a:latin typeface="Britannic Bold" panose="020B0903060703020204" pitchFamily="34" charset="0"/>
              </a:rPr>
              <a:t>O</a:t>
            </a:r>
            <a:r>
              <a:rPr lang="en-US" altLang="ja-JP" sz="2400" dirty="0">
                <a:solidFill>
                  <a:srgbClr val="FF99FF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 QUIZ</a:t>
            </a:r>
          </a:p>
        </p:txBody>
      </p:sp>
      <p:sp>
        <p:nvSpPr>
          <p:cNvPr id="10" name="六角形 9">
            <a:extLst>
              <a:ext uri="{FF2B5EF4-FFF2-40B4-BE49-F238E27FC236}">
                <a16:creationId xmlns:a16="http://schemas.microsoft.com/office/drawing/2014/main" id="{411D94B7-6D1C-47BB-A3C4-38CA1B988FDC}"/>
              </a:ext>
            </a:extLst>
          </p:cNvPr>
          <p:cNvSpPr/>
          <p:nvPr/>
        </p:nvSpPr>
        <p:spPr>
          <a:xfrm>
            <a:off x="6228184" y="415941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00B050"/>
                </a:solidFill>
                <a:latin typeface="Britannic Bold" panose="020B0903060703020204" pitchFamily="34" charset="0"/>
              </a:rPr>
              <a:t>e-kyozai</a:t>
            </a:r>
            <a:r>
              <a:rPr lang="en-US" altLang="ja-JP" sz="2000" dirty="0">
                <a:solidFill>
                  <a:srgbClr val="C00000"/>
                </a:solidFill>
                <a:latin typeface="Britannic Bold" panose="020B0903060703020204" pitchFamily="34" charset="0"/>
              </a:rPr>
              <a:t>.com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DE4BAF8-3288-4728-B768-B817D393168E}"/>
              </a:ext>
            </a:extLst>
          </p:cNvPr>
          <p:cNvSpPr txBox="1"/>
          <p:nvPr/>
        </p:nvSpPr>
        <p:spPr>
          <a:xfrm>
            <a:off x="6804248" y="465298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600" dirty="0">
                <a:solidFill>
                  <a:srgbClr val="C00000"/>
                </a:solidFill>
              </a:rPr>
              <a:t>有趣的教材資源庫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pic>
        <p:nvPicPr>
          <p:cNvPr id="6" name="図 5" descr="食品, 皿, 駐車場 が含まれている画像&#10;&#10;自動的に生成された説明">
            <a:extLst>
              <a:ext uri="{FF2B5EF4-FFF2-40B4-BE49-F238E27FC236}">
                <a16:creationId xmlns:a16="http://schemas.microsoft.com/office/drawing/2014/main" id="{87A4A129-D123-480B-85C7-BA1DBFDA32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352" y="3397153"/>
            <a:ext cx="1224000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71236"/>
      </p:ext>
    </p:extLst>
  </p:cSld>
  <p:clrMapOvr>
    <a:masterClrMapping/>
  </p:clrMapOvr>
  <p:transition advClick="0">
    <p:sndAc>
      <p:stSnd>
        <p:snd r:embed="rId3" name="q-to-a-1min-30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c-correct-audiostock_587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角形 3"/>
          <p:cNvSpPr/>
          <p:nvPr/>
        </p:nvSpPr>
        <p:spPr>
          <a:xfrm>
            <a:off x="544528" y="1203598"/>
            <a:ext cx="7987912" cy="1992449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dirty="0">
                <a:solidFill>
                  <a:srgbClr val="FFFF00"/>
                </a:solidFill>
                <a:latin typeface="Britannic Bold" panose="020B0903060703020204" pitchFamily="34" charset="0"/>
              </a:rPr>
              <a:t>What is </a:t>
            </a:r>
            <a:r>
              <a:rPr lang="en-US" altLang="ja-JP" sz="3200" dirty="0">
                <a:solidFill>
                  <a:schemeClr val="tx1"/>
                </a:solidFill>
                <a:latin typeface="Britannic Bold" panose="020B0903060703020204" pitchFamily="34" charset="0"/>
              </a:rPr>
              <a:t>soft white pieces of frozen water that fall from the sky in cold weather and cover the ground?</a:t>
            </a:r>
            <a:endParaRPr lang="ja-JP" altLang="en-US" sz="3200" dirty="0">
              <a:solidFill>
                <a:schemeClr val="tx1"/>
              </a:solidFill>
              <a:latin typeface="Britannic Bold" panose="020B0903060703020204" pitchFamily="34" charset="0"/>
            </a:endParaRPr>
          </a:p>
        </p:txBody>
      </p:sp>
      <p:sp>
        <p:nvSpPr>
          <p:cNvPr id="8" name="六角形 7"/>
          <p:cNvSpPr/>
          <p:nvPr/>
        </p:nvSpPr>
        <p:spPr>
          <a:xfrm>
            <a:off x="544528" y="3508006"/>
            <a:ext cx="6060556" cy="1002295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snow</a:t>
            </a:r>
            <a:endParaRPr lang="ja-JP" altLang="en-US" sz="5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六角形 10">
            <a:extLst>
              <a:ext uri="{FF2B5EF4-FFF2-40B4-BE49-F238E27FC236}">
                <a16:creationId xmlns:a16="http://schemas.microsoft.com/office/drawing/2014/main" id="{6027F26F-E94B-491D-8B9E-B236B95D9709}"/>
              </a:ext>
            </a:extLst>
          </p:cNvPr>
          <p:cNvSpPr/>
          <p:nvPr/>
        </p:nvSpPr>
        <p:spPr>
          <a:xfrm>
            <a:off x="3779912" y="403486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第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8</a:t>
            </a: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問</a:t>
            </a:r>
            <a:endParaRPr lang="en-US" altLang="ja-JP" sz="24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六角形 12">
            <a:extLst>
              <a:ext uri="{FF2B5EF4-FFF2-40B4-BE49-F238E27FC236}">
                <a16:creationId xmlns:a16="http://schemas.microsoft.com/office/drawing/2014/main" id="{D51DB032-AA35-4855-9B11-47D4388DD970}"/>
              </a:ext>
            </a:extLst>
          </p:cNvPr>
          <p:cNvSpPr/>
          <p:nvPr/>
        </p:nvSpPr>
        <p:spPr>
          <a:xfrm>
            <a:off x="544528" y="411510"/>
            <a:ext cx="2947352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D</a:t>
            </a:r>
            <a:r>
              <a:rPr lang="en-US" altLang="ja-JP" sz="2400" dirty="0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E</a:t>
            </a:r>
            <a:r>
              <a:rPr lang="en-US" altLang="ja-JP" sz="2400" dirty="0">
                <a:solidFill>
                  <a:srgbClr val="00B050"/>
                </a:solidFill>
                <a:latin typeface="Britannic Bold" panose="020B0903060703020204" pitchFamily="34" charset="0"/>
              </a:rPr>
              <a:t>F</a:t>
            </a:r>
            <a:r>
              <a:rPr lang="en-US" altLang="ja-JP" sz="2400" dirty="0">
                <a:solidFill>
                  <a:schemeClr val="accent6">
                    <a:lumMod val="75000"/>
                  </a:schemeClr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7030A0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T</a:t>
            </a:r>
            <a:r>
              <a:rPr lang="en-US" altLang="ja-JP" sz="2400" dirty="0">
                <a:solidFill>
                  <a:srgbClr val="FFFF0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92D050"/>
                </a:solidFill>
                <a:latin typeface="Britannic Bold" panose="020B0903060703020204" pitchFamily="34" charset="0"/>
              </a:rPr>
              <a:t>O</a:t>
            </a:r>
            <a:r>
              <a:rPr lang="en-US" altLang="ja-JP" sz="2400" dirty="0">
                <a:solidFill>
                  <a:srgbClr val="FF99FF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 QUIZ</a:t>
            </a:r>
          </a:p>
        </p:txBody>
      </p:sp>
      <p:sp>
        <p:nvSpPr>
          <p:cNvPr id="10" name="六角形 9">
            <a:extLst>
              <a:ext uri="{FF2B5EF4-FFF2-40B4-BE49-F238E27FC236}">
                <a16:creationId xmlns:a16="http://schemas.microsoft.com/office/drawing/2014/main" id="{411D94B7-6D1C-47BB-A3C4-38CA1B988FDC}"/>
              </a:ext>
            </a:extLst>
          </p:cNvPr>
          <p:cNvSpPr/>
          <p:nvPr/>
        </p:nvSpPr>
        <p:spPr>
          <a:xfrm>
            <a:off x="6228184" y="415941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00B050"/>
                </a:solidFill>
                <a:latin typeface="Britannic Bold" panose="020B0903060703020204" pitchFamily="34" charset="0"/>
              </a:rPr>
              <a:t>e-kyozai</a:t>
            </a:r>
            <a:r>
              <a:rPr lang="en-US" altLang="ja-JP" sz="2000" dirty="0">
                <a:solidFill>
                  <a:srgbClr val="C00000"/>
                </a:solidFill>
                <a:latin typeface="Britannic Bold" panose="020B0903060703020204" pitchFamily="34" charset="0"/>
              </a:rPr>
              <a:t>.com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294A504-B726-4194-96B2-4DF402B13546}"/>
              </a:ext>
            </a:extLst>
          </p:cNvPr>
          <p:cNvSpPr txBox="1"/>
          <p:nvPr/>
        </p:nvSpPr>
        <p:spPr>
          <a:xfrm>
            <a:off x="6804248" y="465298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600" dirty="0">
                <a:solidFill>
                  <a:srgbClr val="C00000"/>
                </a:solidFill>
              </a:rPr>
              <a:t>有趣的教材資源庫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pic>
        <p:nvPicPr>
          <p:cNvPr id="6" name="図 5" descr="食品, 皿, 駐車場 が含まれている画像&#10;&#10;自動的に生成された説明">
            <a:extLst>
              <a:ext uri="{FF2B5EF4-FFF2-40B4-BE49-F238E27FC236}">
                <a16:creationId xmlns:a16="http://schemas.microsoft.com/office/drawing/2014/main" id="{08C4AC7E-3D76-4117-95FC-4AB3E8CCF1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352" y="3397153"/>
            <a:ext cx="1224000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759495"/>
      </p:ext>
    </p:extLst>
  </p:cSld>
  <p:clrMapOvr>
    <a:masterClrMapping/>
  </p:clrMapOvr>
  <p:transition advClick="0">
    <p:sndAc>
      <p:stSnd>
        <p:snd r:embed="rId3" name="q-to-a-1min-30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c-correct-audiostock_587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角形 3"/>
          <p:cNvSpPr/>
          <p:nvPr/>
        </p:nvSpPr>
        <p:spPr>
          <a:xfrm>
            <a:off x="544528" y="1203598"/>
            <a:ext cx="7987912" cy="1992449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FF00"/>
                </a:solidFill>
                <a:latin typeface="Britannic Bold" panose="020B0903060703020204" pitchFamily="34" charset="0"/>
              </a:rPr>
              <a:t>What is</a:t>
            </a:r>
            <a:r>
              <a:rPr lang="en-US" altLang="ja-JP" sz="3600" dirty="0">
                <a:solidFill>
                  <a:prstClr val="white"/>
                </a:solidFill>
                <a:latin typeface="Britannic Bold" panose="020B0903060703020204" pitchFamily="34" charset="0"/>
              </a:rPr>
              <a:t> a large musical instrument that has a long row of black and white keys?</a:t>
            </a:r>
            <a:endParaRPr lang="ja-JP" altLang="en-US" sz="36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8" name="六角形 7"/>
          <p:cNvSpPr/>
          <p:nvPr/>
        </p:nvSpPr>
        <p:spPr>
          <a:xfrm>
            <a:off x="544528" y="3508006"/>
            <a:ext cx="6060556" cy="1002295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piano</a:t>
            </a:r>
            <a:endParaRPr lang="ja-JP" altLang="en-US" sz="5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六角形 10">
            <a:extLst>
              <a:ext uri="{FF2B5EF4-FFF2-40B4-BE49-F238E27FC236}">
                <a16:creationId xmlns:a16="http://schemas.microsoft.com/office/drawing/2014/main" id="{6027F26F-E94B-491D-8B9E-B236B95D9709}"/>
              </a:ext>
            </a:extLst>
          </p:cNvPr>
          <p:cNvSpPr/>
          <p:nvPr/>
        </p:nvSpPr>
        <p:spPr>
          <a:xfrm>
            <a:off x="3779912" y="403486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第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9</a:t>
            </a: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問</a:t>
            </a:r>
            <a:endParaRPr lang="en-US" altLang="ja-JP" sz="24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六角形 12">
            <a:extLst>
              <a:ext uri="{FF2B5EF4-FFF2-40B4-BE49-F238E27FC236}">
                <a16:creationId xmlns:a16="http://schemas.microsoft.com/office/drawing/2014/main" id="{D51DB032-AA35-4855-9B11-47D4388DD970}"/>
              </a:ext>
            </a:extLst>
          </p:cNvPr>
          <p:cNvSpPr/>
          <p:nvPr/>
        </p:nvSpPr>
        <p:spPr>
          <a:xfrm>
            <a:off x="544528" y="411510"/>
            <a:ext cx="2947352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D</a:t>
            </a:r>
            <a:r>
              <a:rPr lang="en-US" altLang="ja-JP" sz="2400" dirty="0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E</a:t>
            </a:r>
            <a:r>
              <a:rPr lang="en-US" altLang="ja-JP" sz="2400" dirty="0">
                <a:solidFill>
                  <a:srgbClr val="00B050"/>
                </a:solidFill>
                <a:latin typeface="Britannic Bold" panose="020B0903060703020204" pitchFamily="34" charset="0"/>
              </a:rPr>
              <a:t>F</a:t>
            </a:r>
            <a:r>
              <a:rPr lang="en-US" altLang="ja-JP" sz="2400" dirty="0">
                <a:solidFill>
                  <a:schemeClr val="accent6">
                    <a:lumMod val="75000"/>
                  </a:schemeClr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7030A0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T</a:t>
            </a:r>
            <a:r>
              <a:rPr lang="en-US" altLang="ja-JP" sz="2400" dirty="0">
                <a:solidFill>
                  <a:srgbClr val="FFFF0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92D050"/>
                </a:solidFill>
                <a:latin typeface="Britannic Bold" panose="020B0903060703020204" pitchFamily="34" charset="0"/>
              </a:rPr>
              <a:t>O</a:t>
            </a:r>
            <a:r>
              <a:rPr lang="en-US" altLang="ja-JP" sz="2400" dirty="0">
                <a:solidFill>
                  <a:srgbClr val="FF99FF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 QUIZ</a:t>
            </a:r>
          </a:p>
        </p:txBody>
      </p:sp>
      <p:sp>
        <p:nvSpPr>
          <p:cNvPr id="10" name="六角形 9">
            <a:extLst>
              <a:ext uri="{FF2B5EF4-FFF2-40B4-BE49-F238E27FC236}">
                <a16:creationId xmlns:a16="http://schemas.microsoft.com/office/drawing/2014/main" id="{411D94B7-6D1C-47BB-A3C4-38CA1B988FDC}"/>
              </a:ext>
            </a:extLst>
          </p:cNvPr>
          <p:cNvSpPr/>
          <p:nvPr/>
        </p:nvSpPr>
        <p:spPr>
          <a:xfrm>
            <a:off x="6228184" y="415941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00B050"/>
                </a:solidFill>
                <a:latin typeface="Britannic Bold" panose="020B0903060703020204" pitchFamily="34" charset="0"/>
              </a:rPr>
              <a:t>e-kyozai</a:t>
            </a:r>
            <a:r>
              <a:rPr lang="en-US" altLang="ja-JP" sz="2000" dirty="0">
                <a:solidFill>
                  <a:srgbClr val="C00000"/>
                </a:solidFill>
                <a:latin typeface="Britannic Bold" panose="020B0903060703020204" pitchFamily="34" charset="0"/>
              </a:rPr>
              <a:t>.com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684FB94-C58A-409D-AD6E-5980C48ACBC4}"/>
              </a:ext>
            </a:extLst>
          </p:cNvPr>
          <p:cNvSpPr txBox="1"/>
          <p:nvPr/>
        </p:nvSpPr>
        <p:spPr>
          <a:xfrm>
            <a:off x="6804248" y="465298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600" dirty="0">
                <a:solidFill>
                  <a:srgbClr val="C00000"/>
                </a:solidFill>
              </a:rPr>
              <a:t>有趣的教材資源庫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pic>
        <p:nvPicPr>
          <p:cNvPr id="6" name="図 5" descr="食品, 皿, 駐車場 が含まれている画像&#10;&#10;自動的に生成された説明">
            <a:extLst>
              <a:ext uri="{FF2B5EF4-FFF2-40B4-BE49-F238E27FC236}">
                <a16:creationId xmlns:a16="http://schemas.microsoft.com/office/drawing/2014/main" id="{05595ECD-4827-41EC-B2A1-E0E95C414F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352" y="3397153"/>
            <a:ext cx="1224000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83921"/>
      </p:ext>
    </p:extLst>
  </p:cSld>
  <p:clrMapOvr>
    <a:masterClrMapping/>
  </p:clrMapOvr>
  <p:transition advClick="0">
    <p:sndAc>
      <p:stSnd>
        <p:snd r:embed="rId3" name="q-to-a-1min-30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c-correct-audiostock_587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角形 3"/>
          <p:cNvSpPr/>
          <p:nvPr/>
        </p:nvSpPr>
        <p:spPr>
          <a:xfrm>
            <a:off x="544528" y="1203598"/>
            <a:ext cx="7987912" cy="1992449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FF00"/>
                </a:solidFill>
                <a:latin typeface="Britannic Bold" panose="020B0903060703020204" pitchFamily="34" charset="0"/>
              </a:rPr>
              <a:t>What is</a:t>
            </a:r>
            <a:r>
              <a:rPr lang="en-US" altLang="ja-JP" sz="2800" dirty="0">
                <a:solidFill>
                  <a:prstClr val="white"/>
                </a:solidFill>
                <a:latin typeface="Britannic Bold" panose="020B0903060703020204" pitchFamily="34" charset="0"/>
              </a:rPr>
              <a:t> </a:t>
            </a:r>
            <a:r>
              <a:rPr lang="en-US" altLang="ja-JP" sz="3400" dirty="0">
                <a:solidFill>
                  <a:prstClr val="white"/>
                </a:solidFill>
                <a:latin typeface="Britannic Bold" panose="020B0903060703020204" pitchFamily="34" charset="0"/>
              </a:rPr>
              <a:t>an animal that lives in water, breathes underwater and uses its fins and tail to swim?</a:t>
            </a:r>
          </a:p>
        </p:txBody>
      </p:sp>
      <p:sp>
        <p:nvSpPr>
          <p:cNvPr id="8" name="六角形 7"/>
          <p:cNvSpPr/>
          <p:nvPr/>
        </p:nvSpPr>
        <p:spPr>
          <a:xfrm>
            <a:off x="544528" y="3508006"/>
            <a:ext cx="6060556" cy="1002295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fish</a:t>
            </a:r>
            <a:endParaRPr lang="ja-JP" altLang="en-US" sz="5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六角形 10">
            <a:extLst>
              <a:ext uri="{FF2B5EF4-FFF2-40B4-BE49-F238E27FC236}">
                <a16:creationId xmlns:a16="http://schemas.microsoft.com/office/drawing/2014/main" id="{6027F26F-E94B-491D-8B9E-B236B95D9709}"/>
              </a:ext>
            </a:extLst>
          </p:cNvPr>
          <p:cNvSpPr/>
          <p:nvPr/>
        </p:nvSpPr>
        <p:spPr>
          <a:xfrm>
            <a:off x="3779912" y="403486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第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10</a:t>
            </a: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問</a:t>
            </a:r>
            <a:endParaRPr lang="en-US" altLang="ja-JP" sz="24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六角形 12">
            <a:extLst>
              <a:ext uri="{FF2B5EF4-FFF2-40B4-BE49-F238E27FC236}">
                <a16:creationId xmlns:a16="http://schemas.microsoft.com/office/drawing/2014/main" id="{D51DB032-AA35-4855-9B11-47D4388DD970}"/>
              </a:ext>
            </a:extLst>
          </p:cNvPr>
          <p:cNvSpPr/>
          <p:nvPr/>
        </p:nvSpPr>
        <p:spPr>
          <a:xfrm>
            <a:off x="544528" y="411510"/>
            <a:ext cx="2947352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D</a:t>
            </a:r>
            <a:r>
              <a:rPr lang="en-US" altLang="ja-JP" sz="2400" dirty="0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E</a:t>
            </a:r>
            <a:r>
              <a:rPr lang="en-US" altLang="ja-JP" sz="2400" dirty="0">
                <a:solidFill>
                  <a:srgbClr val="00B050"/>
                </a:solidFill>
                <a:latin typeface="Britannic Bold" panose="020B0903060703020204" pitchFamily="34" charset="0"/>
              </a:rPr>
              <a:t>F</a:t>
            </a:r>
            <a:r>
              <a:rPr lang="en-US" altLang="ja-JP" sz="2400" dirty="0">
                <a:solidFill>
                  <a:schemeClr val="accent6">
                    <a:lumMod val="75000"/>
                  </a:schemeClr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7030A0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T</a:t>
            </a:r>
            <a:r>
              <a:rPr lang="en-US" altLang="ja-JP" sz="2400" dirty="0">
                <a:solidFill>
                  <a:srgbClr val="FFFF0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92D050"/>
                </a:solidFill>
                <a:latin typeface="Britannic Bold" panose="020B0903060703020204" pitchFamily="34" charset="0"/>
              </a:rPr>
              <a:t>O</a:t>
            </a:r>
            <a:r>
              <a:rPr lang="en-US" altLang="ja-JP" sz="2400" dirty="0">
                <a:solidFill>
                  <a:srgbClr val="FF99FF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 QUIZ</a:t>
            </a:r>
          </a:p>
        </p:txBody>
      </p:sp>
      <p:sp>
        <p:nvSpPr>
          <p:cNvPr id="10" name="六角形 9">
            <a:extLst>
              <a:ext uri="{FF2B5EF4-FFF2-40B4-BE49-F238E27FC236}">
                <a16:creationId xmlns:a16="http://schemas.microsoft.com/office/drawing/2014/main" id="{411D94B7-6D1C-47BB-A3C4-38CA1B988FDC}"/>
              </a:ext>
            </a:extLst>
          </p:cNvPr>
          <p:cNvSpPr/>
          <p:nvPr/>
        </p:nvSpPr>
        <p:spPr>
          <a:xfrm>
            <a:off x="6228184" y="415941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00B050"/>
                </a:solidFill>
                <a:latin typeface="Britannic Bold" panose="020B0903060703020204" pitchFamily="34" charset="0"/>
              </a:rPr>
              <a:t>e-kyozai</a:t>
            </a:r>
            <a:r>
              <a:rPr lang="en-US" altLang="ja-JP" sz="2000" dirty="0">
                <a:solidFill>
                  <a:srgbClr val="C00000"/>
                </a:solidFill>
                <a:latin typeface="Britannic Bold" panose="020B0903060703020204" pitchFamily="34" charset="0"/>
              </a:rPr>
              <a:t>.com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5823044-A927-48BC-858C-0911059B4B67}"/>
              </a:ext>
            </a:extLst>
          </p:cNvPr>
          <p:cNvSpPr txBox="1"/>
          <p:nvPr/>
        </p:nvSpPr>
        <p:spPr>
          <a:xfrm>
            <a:off x="6804248" y="465298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600" dirty="0">
                <a:solidFill>
                  <a:srgbClr val="C00000"/>
                </a:solidFill>
              </a:rPr>
              <a:t>有趣的教材資源庫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pic>
        <p:nvPicPr>
          <p:cNvPr id="6" name="図 5" descr="食品, 皿, 駐車場 が含まれている画像&#10;&#10;自動的に生成された説明">
            <a:extLst>
              <a:ext uri="{FF2B5EF4-FFF2-40B4-BE49-F238E27FC236}">
                <a16:creationId xmlns:a16="http://schemas.microsoft.com/office/drawing/2014/main" id="{9F1910B7-5E5E-414E-8A05-4A7AAF4CDE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352" y="3397153"/>
            <a:ext cx="1224000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718"/>
      </p:ext>
    </p:extLst>
  </p:cSld>
  <p:clrMapOvr>
    <a:masterClrMapping/>
  </p:clrMapOvr>
  <p:transition advClick="0">
    <p:sndAc>
      <p:stSnd>
        <p:snd r:embed="rId3" name="q-to-a-1min-30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c-correct-audiostock_587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六角形 2"/>
          <p:cNvSpPr/>
          <p:nvPr/>
        </p:nvSpPr>
        <p:spPr>
          <a:xfrm>
            <a:off x="504031" y="411336"/>
            <a:ext cx="8135937" cy="432082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i="1" u="sng" dirty="0">
                <a:solidFill>
                  <a:srgbClr val="FF0000"/>
                </a:solidFill>
              </a:rPr>
              <a:t>わくわくクイズシリーズ</a:t>
            </a:r>
            <a:r>
              <a:rPr lang="ja-JP" altLang="en-US" sz="2800" dirty="0">
                <a:solidFill>
                  <a:srgbClr val="FF0000"/>
                </a:solidFill>
              </a:rPr>
              <a:t>　</a:t>
            </a:r>
            <a:r>
              <a:rPr lang="ja-JP" altLang="en-US" sz="2000" dirty="0">
                <a:solidFill>
                  <a:schemeClr val="accent2"/>
                </a:solidFill>
              </a:rPr>
              <a:t>有趣的</a:t>
            </a:r>
            <a:r>
              <a:rPr lang="en-US" altLang="ja-JP" sz="2000" dirty="0">
                <a:solidFill>
                  <a:schemeClr val="accent2"/>
                </a:solidFill>
              </a:rPr>
              <a:t>QUIZ</a:t>
            </a:r>
            <a:r>
              <a:rPr lang="ja-JP" altLang="en-US" sz="2000" dirty="0">
                <a:solidFill>
                  <a:schemeClr val="accent2"/>
                </a:solidFill>
              </a:rPr>
              <a:t>系列</a:t>
            </a:r>
            <a:endParaRPr lang="en-US" altLang="ja-JP" sz="2000" dirty="0">
              <a:solidFill>
                <a:schemeClr val="accent2"/>
              </a:solidFill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000" dirty="0">
              <a:solidFill>
                <a:srgbClr val="FF0000"/>
              </a:solidFill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chemeClr val="tx1"/>
                </a:solidFill>
              </a:rPr>
              <a:t>Did</a:t>
            </a:r>
            <a:r>
              <a:rPr lang="ja-JP" altLang="en-US" sz="2000" dirty="0">
                <a:solidFill>
                  <a:schemeClr val="tx1"/>
                </a:solidFill>
              </a:rPr>
              <a:t> </a:t>
            </a:r>
            <a:r>
              <a:rPr lang="en-US" altLang="ja-JP" sz="2000" dirty="0">
                <a:solidFill>
                  <a:schemeClr val="tx1"/>
                </a:solidFill>
              </a:rPr>
              <a:t>you</a:t>
            </a:r>
            <a:r>
              <a:rPr lang="ja-JP" altLang="en-US" sz="2000" dirty="0">
                <a:solidFill>
                  <a:schemeClr val="tx1"/>
                </a:solidFill>
              </a:rPr>
              <a:t> </a:t>
            </a:r>
            <a:r>
              <a:rPr lang="en-US" altLang="ja-JP" sz="2000" dirty="0">
                <a:solidFill>
                  <a:schemeClr val="tx1"/>
                </a:solidFill>
              </a:rPr>
              <a:t>enjoy</a:t>
            </a:r>
            <a:r>
              <a:rPr lang="ja-JP" altLang="en-US" sz="2000" dirty="0">
                <a:solidFill>
                  <a:schemeClr val="tx1"/>
                </a:solidFill>
              </a:rPr>
              <a:t> </a:t>
            </a:r>
            <a:r>
              <a:rPr lang="en-US" altLang="ja-JP" sz="2000" dirty="0">
                <a:solidFill>
                  <a:schemeClr val="tx1"/>
                </a:solidFill>
              </a:rPr>
              <a:t>the</a:t>
            </a:r>
            <a:r>
              <a:rPr lang="ja-JP" altLang="en-US" sz="2000" dirty="0">
                <a:solidFill>
                  <a:schemeClr val="tx1"/>
                </a:solidFill>
              </a:rPr>
              <a:t> </a:t>
            </a:r>
            <a:r>
              <a:rPr lang="en-US" altLang="ja-JP" sz="2000" dirty="0">
                <a:solidFill>
                  <a:schemeClr val="tx1"/>
                </a:solidFill>
              </a:rPr>
              <a:t>definition</a:t>
            </a:r>
            <a:r>
              <a:rPr lang="ja-JP" altLang="en-US" sz="2000" dirty="0">
                <a:solidFill>
                  <a:schemeClr val="tx1"/>
                </a:solidFill>
              </a:rPr>
              <a:t> </a:t>
            </a:r>
            <a:r>
              <a:rPr lang="en-US" altLang="ja-JP" sz="2000" dirty="0">
                <a:solidFill>
                  <a:schemeClr val="tx1"/>
                </a:solidFill>
              </a:rPr>
              <a:t>quiz?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chemeClr val="tx1"/>
                </a:solidFill>
              </a:rPr>
              <a:t>Please enjoy other quizzes too!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dirty="0">
              <a:solidFill>
                <a:schemeClr val="tx1">
                  <a:lumMod val="50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FFFF00"/>
                </a:solidFill>
              </a:rPr>
              <a:t>Special thanks to: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>
                <a:solidFill>
                  <a:schemeClr val="tx1">
                    <a:lumMod val="50000"/>
                  </a:schemeClr>
                </a:solidFill>
              </a:rPr>
              <a:t>　</a:t>
            </a:r>
            <a:r>
              <a:rPr lang="en-US" altLang="ja-JP" dirty="0">
                <a:solidFill>
                  <a:srgbClr val="00B050"/>
                </a:solidFill>
              </a:rPr>
              <a:t>AC</a:t>
            </a:r>
            <a:r>
              <a:rPr lang="ja-JP" altLang="en-US" dirty="0">
                <a:solidFill>
                  <a:srgbClr val="00B050"/>
                </a:solidFill>
              </a:rPr>
              <a:t>イラスト</a:t>
            </a:r>
            <a:r>
              <a:rPr lang="ja-JP" alt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altLang="ja-JP" dirty="0">
                <a:solidFill>
                  <a:schemeClr val="tx1">
                    <a:lumMod val="50000"/>
                  </a:schemeClr>
                </a:solidFill>
              </a:rPr>
              <a:t>&lt;https://www.ac-illust.com&gt;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>
                <a:solidFill>
                  <a:schemeClr val="tx1">
                    <a:lumMod val="50000"/>
                  </a:schemeClr>
                </a:solidFill>
              </a:rPr>
              <a:t>　</a:t>
            </a:r>
            <a:r>
              <a:rPr lang="en-US" altLang="ja-JP" dirty="0">
                <a:solidFill>
                  <a:srgbClr val="00B050"/>
                </a:solidFill>
              </a:rPr>
              <a:t>VSQ</a:t>
            </a:r>
            <a:r>
              <a:rPr lang="en-US" altLang="ja-JP" dirty="0">
                <a:solidFill>
                  <a:schemeClr val="tx1">
                    <a:lumMod val="50000"/>
                  </a:schemeClr>
                </a:solidFill>
              </a:rPr>
              <a:t> &lt;https://vsq.co.jp&gt;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>
                <a:solidFill>
                  <a:schemeClr val="tx1">
                    <a:lumMod val="50000"/>
                  </a:schemeClr>
                </a:solidFill>
              </a:rPr>
              <a:t>　</a:t>
            </a:r>
            <a:r>
              <a:rPr lang="en-US" altLang="ja-JP" dirty="0" err="1">
                <a:solidFill>
                  <a:srgbClr val="00B050"/>
                </a:solidFill>
              </a:rPr>
              <a:t>OtoLogic</a:t>
            </a:r>
            <a:r>
              <a:rPr lang="en-US" altLang="ja-JP" dirty="0">
                <a:solidFill>
                  <a:schemeClr val="tx1">
                    <a:lumMod val="50000"/>
                  </a:schemeClr>
                </a:solidFill>
              </a:rPr>
              <a:t> &lt;https://otologic.jp&gt;</a:t>
            </a:r>
            <a:r>
              <a:rPr lang="ja-JP" altLang="en-US" dirty="0">
                <a:solidFill>
                  <a:schemeClr val="tx1">
                    <a:lumMod val="50000"/>
                  </a:schemeClr>
                </a:solidFill>
              </a:rPr>
              <a:t>　</a:t>
            </a:r>
            <a:endParaRPr lang="en-US" altLang="ja-JP" dirty="0">
              <a:solidFill>
                <a:schemeClr val="tx1">
                  <a:lumMod val="50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>
                <a:solidFill>
                  <a:schemeClr val="tx1">
                    <a:lumMod val="50000"/>
                  </a:schemeClr>
                </a:solidFill>
              </a:rPr>
              <a:t>　</a:t>
            </a:r>
            <a:r>
              <a:rPr lang="en-US" altLang="ja-JP" dirty="0" err="1">
                <a:solidFill>
                  <a:srgbClr val="00B050"/>
                </a:solidFill>
              </a:rPr>
              <a:t>Audiostock</a:t>
            </a:r>
            <a:r>
              <a:rPr lang="en-US" altLang="ja-JP" dirty="0">
                <a:solidFill>
                  <a:schemeClr val="tx1">
                    <a:lumMod val="50000"/>
                  </a:schemeClr>
                </a:solidFill>
              </a:rPr>
              <a:t> &lt;https://audiostock.jp&gt;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/>
          </a:p>
        </p:txBody>
      </p:sp>
      <p:pic>
        <p:nvPicPr>
          <p:cNvPr id="4" name="図 3" descr="凧, シャツ, 記号 が含まれている画像&#10;&#10;自動的に生成された説明">
            <a:extLst>
              <a:ext uri="{FF2B5EF4-FFF2-40B4-BE49-F238E27FC236}">
                <a16:creationId xmlns:a16="http://schemas.microsoft.com/office/drawing/2014/main" id="{1AA4B7BD-B5E0-4122-8D1D-24D475940B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867217"/>
            <a:ext cx="1124744" cy="843558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8008C75-F88C-4F73-8226-B5BDCB292864}"/>
              </a:ext>
            </a:extLst>
          </p:cNvPr>
          <p:cNvSpPr txBox="1"/>
          <p:nvPr/>
        </p:nvSpPr>
        <p:spPr>
          <a:xfrm>
            <a:off x="5984910" y="3964683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600" dirty="0">
                <a:solidFill>
                  <a:srgbClr val="C00000"/>
                </a:solidFill>
              </a:rPr>
              <a:t>有趣的教材資源庫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pic>
        <p:nvPicPr>
          <p:cNvPr id="7" name="図 6" descr="食品, 皿, 駐車場 が含まれている画像&#10;&#10;自動的に生成された説明">
            <a:extLst>
              <a:ext uri="{FF2B5EF4-FFF2-40B4-BE49-F238E27FC236}">
                <a16:creationId xmlns:a16="http://schemas.microsoft.com/office/drawing/2014/main" id="{592269B8-3FF4-4B04-AD60-3EB4C83AA0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710" y="2139702"/>
            <a:ext cx="1734609" cy="173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0335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2663788" y="2189708"/>
            <a:ext cx="3816424" cy="764084"/>
          </a:xfrm>
          <a:prstGeom prst="rect">
            <a:avLst/>
          </a:prstGeom>
          <a:noFill/>
          <a:ln>
            <a:noFill/>
          </a:ln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b="1" dirty="0">
                <a:ln w="11430"/>
                <a:gradFill>
                  <a:gsLst>
                    <a:gs pos="0">
                      <a:srgbClr val="7030A0"/>
                    </a:gs>
                    <a:gs pos="25000">
                      <a:srgbClr val="7030A0"/>
                    </a:gs>
                    <a:gs pos="50000">
                      <a:srgbClr val="7030A0"/>
                    </a:gs>
                    <a:gs pos="75000">
                      <a:srgbClr val="7030A0"/>
                    </a:gs>
                    <a:gs pos="100000">
                      <a:srgbClr val="7030A0"/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ubai Medium" panose="020B0603030403030204" pitchFamily="34" charset="-78"/>
                <a:ea typeface="AR Pゴシック体S" pitchFamily="50" charset="-128"/>
                <a:cs typeface="Dubai Medium" panose="020B0603030403030204" pitchFamily="34" charset="-78"/>
              </a:rPr>
              <a:t>THE END</a:t>
            </a:r>
            <a:endParaRPr lang="ja-JP" altLang="en-US" sz="5400" b="1" dirty="0">
              <a:ln w="11430"/>
              <a:gradFill>
                <a:gsLst>
                  <a:gs pos="0">
                    <a:srgbClr val="7030A0"/>
                  </a:gs>
                  <a:gs pos="25000">
                    <a:srgbClr val="7030A0"/>
                  </a:gs>
                  <a:gs pos="50000">
                    <a:srgbClr val="7030A0"/>
                  </a:gs>
                  <a:gs pos="75000">
                    <a:srgbClr val="7030A0"/>
                  </a:gs>
                  <a:gs pos="100000">
                    <a:srgbClr val="7030A0"/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Dubai Medium" panose="020B0603030403030204" pitchFamily="34" charset="-78"/>
              <a:ea typeface="AR Pゴシック体S" pitchFamily="50" charset="-128"/>
              <a:cs typeface="Dubai Medium" panose="020B0603030403030204" pitchFamily="34" charset="-7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C8BA97C-BCAB-46F9-8971-394E41F7FDE0}"/>
              </a:ext>
            </a:extLst>
          </p:cNvPr>
          <p:cNvSpPr/>
          <p:nvPr/>
        </p:nvSpPr>
        <p:spPr>
          <a:xfrm>
            <a:off x="3204158" y="3075806"/>
            <a:ext cx="273568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www.e-kyozai.com</a:t>
            </a:r>
            <a:endParaRPr lang="ja-JP" altLang="en-US" sz="2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  <p:transition>
    <p:sndAc>
      <p:stSnd>
        <p:snd r:embed="rId3" name="abc-ending-audiostock_23808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611560" y="339502"/>
            <a:ext cx="7848872" cy="1224136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5400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まーと中細丸ゴシック教漢" panose="02000000000000000000" pitchFamily="2" charset="-128"/>
                <a:ea typeface="まーと中細丸ゴシック教漢" panose="02000000000000000000" pitchFamily="2" charset="-128"/>
              </a:rPr>
              <a:t>英単語定義</a:t>
            </a:r>
            <a:r>
              <a:rPr lang="en-US" altLang="ja-JP" sz="5400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まーと中細丸ゴシック教漢" panose="02000000000000000000" pitchFamily="2" charset="-128"/>
                <a:ea typeface="まーと中細丸ゴシック教漢" panose="02000000000000000000" pitchFamily="2" charset="-128"/>
              </a:rPr>
              <a:t>QUIZ</a:t>
            </a:r>
            <a:endParaRPr lang="ja-JP" altLang="en-US" sz="5400" b="1" dirty="0">
              <a:ln w="11430"/>
              <a:solidFill>
                <a:srgbClr val="7030A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まーと中細丸ゴシック教漢" panose="02000000000000000000" pitchFamily="2" charset="-128"/>
              <a:ea typeface="まーと中細丸ゴシック教漢" panose="02000000000000000000" pitchFamily="2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5940152" y="2006996"/>
            <a:ext cx="2736304" cy="1129507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5400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有趣的</a:t>
            </a:r>
            <a:r>
              <a:rPr lang="zh-TW" altLang="en-US" sz="5400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教材</a:t>
            </a:r>
            <a:endParaRPr lang="en-US" altLang="zh-TW" sz="5400" b="1" dirty="0">
              <a:ln w="11430"/>
              <a:solidFill>
                <a:srgbClr val="7030A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5400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資源庫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683568" y="2139702"/>
            <a:ext cx="2118298" cy="792088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まーと中細丸ゴシック教漢" panose="02000000000000000000" pitchFamily="2" charset="-128"/>
                <a:ea typeface="まーと中細丸ゴシック教漢" panose="02000000000000000000" pitchFamily="2" charset="-128"/>
              </a:rPr>
              <a:t>SET-01</a:t>
            </a:r>
          </a:p>
        </p:txBody>
      </p:sp>
      <p:pic>
        <p:nvPicPr>
          <p:cNvPr id="4" name="図 3" descr="食品, 皿, 駐車場 が含まれている画像&#10;&#10;自動的に生成された説明">
            <a:extLst>
              <a:ext uri="{FF2B5EF4-FFF2-40B4-BE49-F238E27FC236}">
                <a16:creationId xmlns:a16="http://schemas.microsoft.com/office/drawing/2014/main" id="{F19B3CE6-38D7-43F7-A9F9-0CA3DF443B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0" y="1779662"/>
            <a:ext cx="2880000" cy="2880000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abc-start1-33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食品, 皿, 駐車場 が含まれている画像&#10;&#10;自動的に生成された説明">
            <a:extLst>
              <a:ext uri="{FF2B5EF4-FFF2-40B4-BE49-F238E27FC236}">
                <a16:creationId xmlns:a16="http://schemas.microsoft.com/office/drawing/2014/main" id="{89B487F5-5BDA-4803-A406-44AEFE9424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999" y="267494"/>
            <a:ext cx="2880000" cy="2880000"/>
          </a:xfrm>
          <a:prstGeom prst="rect">
            <a:avLst/>
          </a:prstGeom>
        </p:spPr>
      </p:pic>
      <p:sp>
        <p:nvSpPr>
          <p:cNvPr id="3" name="六角形 2"/>
          <p:cNvSpPr/>
          <p:nvPr/>
        </p:nvSpPr>
        <p:spPr>
          <a:xfrm>
            <a:off x="701811" y="2921774"/>
            <a:ext cx="7740377" cy="1873250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0000"/>
                </a:solidFill>
              </a:rPr>
              <a:t>QUIZ</a:t>
            </a:r>
            <a:r>
              <a:rPr lang="ja-JP" altLang="en-US" sz="3600" dirty="0">
                <a:solidFill>
                  <a:srgbClr val="FF0000"/>
                </a:solidFill>
              </a:rPr>
              <a:t>規則　</a:t>
            </a:r>
            <a:r>
              <a:rPr lang="en-US" altLang="ja-JP" sz="3600" dirty="0">
                <a:solidFill>
                  <a:srgbClr val="FFFF00"/>
                </a:solidFill>
              </a:rPr>
              <a:t>ENJOY THE QUIZ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600" dirty="0"/>
              <a:t>仲良く協力しながら活動すること。</a:t>
            </a:r>
            <a:endParaRPr lang="en-US" altLang="ja-JP" sz="36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600" dirty="0">
                <a:solidFill>
                  <a:schemeClr val="bg1">
                    <a:lumMod val="50000"/>
                    <a:lumOff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請一起合作</a:t>
            </a:r>
            <a:r>
              <a:rPr lang="ja-JP" altLang="en-US" sz="3600" dirty="0">
                <a:solidFill>
                  <a:schemeClr val="bg1">
                    <a:lumMod val="50000"/>
                    <a:lumOff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  <a:endParaRPr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食品, 皿, 駐車場 が含まれている画像&#10;&#10;自動的に生成された説明">
            <a:extLst>
              <a:ext uri="{FF2B5EF4-FFF2-40B4-BE49-F238E27FC236}">
                <a16:creationId xmlns:a16="http://schemas.microsoft.com/office/drawing/2014/main" id="{C562D81B-A65D-4ABB-9D23-A252FFABFA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999" y="267494"/>
            <a:ext cx="2880000" cy="2880000"/>
          </a:xfrm>
          <a:prstGeom prst="rect">
            <a:avLst/>
          </a:prstGeom>
        </p:spPr>
      </p:pic>
      <p:sp>
        <p:nvSpPr>
          <p:cNvPr id="3" name="六角形 2"/>
          <p:cNvSpPr/>
          <p:nvPr/>
        </p:nvSpPr>
        <p:spPr>
          <a:xfrm>
            <a:off x="701811" y="2921774"/>
            <a:ext cx="7740377" cy="1873250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0000"/>
                </a:solidFill>
              </a:rPr>
              <a:t>QUIZ</a:t>
            </a:r>
            <a:r>
              <a:rPr lang="ja-JP" altLang="en-US" sz="3600" dirty="0">
                <a:solidFill>
                  <a:srgbClr val="FF0000"/>
                </a:solidFill>
              </a:rPr>
              <a:t>規則　</a:t>
            </a:r>
            <a:r>
              <a:rPr lang="en-US" altLang="ja-JP" sz="3600" dirty="0">
                <a:solidFill>
                  <a:srgbClr val="FFFF00"/>
                </a:solidFill>
              </a:rPr>
              <a:t>THINKING</a:t>
            </a:r>
            <a:r>
              <a:rPr lang="ja-JP" altLang="en-US" sz="3600" dirty="0">
                <a:solidFill>
                  <a:srgbClr val="FFFF00"/>
                </a:solidFill>
              </a:rPr>
              <a:t> </a:t>
            </a:r>
            <a:r>
              <a:rPr lang="en-US" altLang="ja-JP" sz="3600" dirty="0">
                <a:solidFill>
                  <a:srgbClr val="FFFF00"/>
                </a:solidFill>
              </a:rPr>
              <a:t>TIME</a:t>
            </a:r>
            <a:endParaRPr lang="en-US" altLang="ja-JP" sz="36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600" dirty="0"/>
              <a:t>解答時間は１分です。</a:t>
            </a:r>
            <a:endParaRPr lang="en-US" altLang="ja-JP" sz="36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600" dirty="0">
                <a:solidFill>
                  <a:schemeClr val="bg1">
                    <a:lumMod val="50000"/>
                    <a:lumOff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回答時間是</a:t>
            </a:r>
            <a:r>
              <a:rPr lang="en-US" altLang="zh-TW" sz="3600" dirty="0">
                <a:solidFill>
                  <a:schemeClr val="bg1">
                    <a:lumMod val="50000"/>
                    <a:lumOff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zh-TW" altLang="en-US" sz="3600" dirty="0">
                <a:solidFill>
                  <a:schemeClr val="bg1">
                    <a:lumMod val="50000"/>
                    <a:lumOff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分鐘。</a:t>
            </a:r>
            <a:endParaRPr lang="en-US" altLang="ja-JP" sz="3600" dirty="0">
              <a:solidFill>
                <a:schemeClr val="bg1">
                  <a:lumMod val="50000"/>
                  <a:lumOff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18175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六角形 2"/>
          <p:cNvSpPr/>
          <p:nvPr/>
        </p:nvSpPr>
        <p:spPr>
          <a:xfrm>
            <a:off x="504031" y="411336"/>
            <a:ext cx="8135937" cy="432082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FF0000"/>
                </a:solidFill>
              </a:rPr>
              <a:t>Commentary slide</a:t>
            </a:r>
            <a:r>
              <a:rPr lang="ja-JP" altLang="en-US" sz="2400" dirty="0">
                <a:solidFill>
                  <a:srgbClr val="FF0000"/>
                </a:solidFill>
              </a:rPr>
              <a:t>　</a:t>
            </a:r>
            <a:endParaRPr lang="en-US" altLang="ja-JP" dirty="0">
              <a:solidFill>
                <a:srgbClr val="FF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/>
              <a:t>This slide can be used to explain the question.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/>
              <a:t>You can enter about 160 characters with a font size of 28 points.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000" dirty="0">
              <a:solidFill>
                <a:srgbClr val="00B05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>
                <a:solidFill>
                  <a:srgbClr val="00B050"/>
                </a:solidFill>
              </a:rPr>
              <a:t>解説用スライド</a:t>
            </a:r>
            <a:r>
              <a:rPr lang="ja-JP" altLang="en-US" sz="2000" dirty="0">
                <a:solidFill>
                  <a:srgbClr val="FF0000"/>
                </a:solidFill>
              </a:rPr>
              <a:t>　</a:t>
            </a:r>
            <a:endParaRPr lang="en-US" altLang="ja-JP" sz="20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/>
              <a:t>問題の解説に使用できるスライドです。</a:t>
            </a:r>
            <a:endParaRPr lang="en-US" altLang="ja-JP" sz="20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/>
              <a:t>フォントサイズ２８ポイントで１６０字程度入力できます。</a:t>
            </a:r>
            <a:endParaRPr lang="en-US" altLang="ja-JP" sz="20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000" dirty="0">
              <a:solidFill>
                <a:srgbClr val="00B0F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>
                <a:solidFill>
                  <a:srgbClr val="00B0F0"/>
                </a:solidFill>
              </a:rPr>
              <a:t>解說用幻燈片</a:t>
            </a:r>
            <a:endParaRPr lang="en-US" altLang="ja-JP" sz="20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此幻燈片可用於解說問題。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您可以輸入約</a:t>
            </a:r>
            <a:r>
              <a:rPr lang="en-US" altLang="zh-TW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160</a:t>
            </a:r>
            <a:r>
              <a:rPr lang="zh-TW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個字符，字體大小為</a:t>
            </a:r>
            <a:r>
              <a:rPr lang="en-US" altLang="zh-TW" sz="20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28pt</a:t>
            </a:r>
            <a:r>
              <a:rPr lang="zh-TW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  <a:endParaRPr lang="en-US" altLang="ja-JP" sz="2000" dirty="0">
              <a:latin typeface="ＭＳ Ｐゴシック" panose="020B0600070205080204" pitchFamily="50" charset="-128"/>
            </a:endParaRPr>
          </a:p>
        </p:txBody>
      </p:sp>
      <p:pic>
        <p:nvPicPr>
          <p:cNvPr id="2" name="図 1" descr="凧, シャツ, 記号 が含まれている画像&#10;&#10;自動的に生成された説明">
            <a:extLst>
              <a:ext uri="{FF2B5EF4-FFF2-40B4-BE49-F238E27FC236}">
                <a16:creationId xmlns:a16="http://schemas.microsoft.com/office/drawing/2014/main" id="{2E09FEAB-0C69-4309-93FD-EC51D7F5B9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435846"/>
            <a:ext cx="1124744" cy="84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5557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角形 3"/>
          <p:cNvSpPr/>
          <p:nvPr/>
        </p:nvSpPr>
        <p:spPr>
          <a:xfrm>
            <a:off x="544528" y="1203598"/>
            <a:ext cx="7987912" cy="1992449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FF00"/>
                </a:solidFill>
                <a:latin typeface="Britannic Bold" panose="020B0903060703020204" pitchFamily="34" charset="0"/>
              </a:rPr>
              <a:t>What is </a:t>
            </a:r>
            <a:r>
              <a:rPr lang="en-US" altLang="ja-JP" sz="3600" dirty="0">
                <a:solidFill>
                  <a:prstClr val="white"/>
                </a:solidFill>
                <a:latin typeface="Britannic Bold" panose="020B0903060703020204" pitchFamily="34" charset="0"/>
              </a:rPr>
              <a:t>an animal that looks like a horse but has black and white lines all over its body?</a:t>
            </a:r>
            <a:endParaRPr lang="ja-JP" altLang="en-US" sz="36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8" name="六角形 7"/>
          <p:cNvSpPr/>
          <p:nvPr/>
        </p:nvSpPr>
        <p:spPr>
          <a:xfrm>
            <a:off x="544528" y="3508006"/>
            <a:ext cx="6060556" cy="1002295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zebra</a:t>
            </a:r>
            <a:endParaRPr lang="ja-JP" altLang="en-US" sz="5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六角形 10">
            <a:extLst>
              <a:ext uri="{FF2B5EF4-FFF2-40B4-BE49-F238E27FC236}">
                <a16:creationId xmlns:a16="http://schemas.microsoft.com/office/drawing/2014/main" id="{6027F26F-E94B-491D-8B9E-B236B95D9709}"/>
              </a:ext>
            </a:extLst>
          </p:cNvPr>
          <p:cNvSpPr/>
          <p:nvPr/>
        </p:nvSpPr>
        <p:spPr>
          <a:xfrm>
            <a:off x="3779912" y="403486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第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1</a:t>
            </a: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問</a:t>
            </a:r>
            <a:endParaRPr lang="en-US" altLang="ja-JP" sz="24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六角形 12">
            <a:extLst>
              <a:ext uri="{FF2B5EF4-FFF2-40B4-BE49-F238E27FC236}">
                <a16:creationId xmlns:a16="http://schemas.microsoft.com/office/drawing/2014/main" id="{D51DB032-AA35-4855-9B11-47D4388DD970}"/>
              </a:ext>
            </a:extLst>
          </p:cNvPr>
          <p:cNvSpPr/>
          <p:nvPr/>
        </p:nvSpPr>
        <p:spPr>
          <a:xfrm>
            <a:off x="544528" y="411510"/>
            <a:ext cx="2947352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D</a:t>
            </a:r>
            <a:r>
              <a:rPr lang="en-US" altLang="ja-JP" sz="2400" dirty="0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E</a:t>
            </a:r>
            <a:r>
              <a:rPr lang="en-US" altLang="ja-JP" sz="2400" dirty="0">
                <a:solidFill>
                  <a:srgbClr val="00B050"/>
                </a:solidFill>
                <a:latin typeface="Britannic Bold" panose="020B0903060703020204" pitchFamily="34" charset="0"/>
              </a:rPr>
              <a:t>F</a:t>
            </a:r>
            <a:r>
              <a:rPr lang="en-US" altLang="ja-JP" sz="2400" dirty="0">
                <a:solidFill>
                  <a:schemeClr val="accent6">
                    <a:lumMod val="75000"/>
                  </a:schemeClr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7030A0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T</a:t>
            </a:r>
            <a:r>
              <a:rPr lang="en-US" altLang="ja-JP" sz="2400" dirty="0">
                <a:solidFill>
                  <a:srgbClr val="FFFF0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92D050"/>
                </a:solidFill>
                <a:latin typeface="Britannic Bold" panose="020B0903060703020204" pitchFamily="34" charset="0"/>
              </a:rPr>
              <a:t>O</a:t>
            </a:r>
            <a:r>
              <a:rPr lang="en-US" altLang="ja-JP" sz="2400" dirty="0">
                <a:solidFill>
                  <a:srgbClr val="FF99FF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 QUIZ</a:t>
            </a:r>
          </a:p>
        </p:txBody>
      </p:sp>
      <p:sp>
        <p:nvSpPr>
          <p:cNvPr id="10" name="六角形 9">
            <a:extLst>
              <a:ext uri="{FF2B5EF4-FFF2-40B4-BE49-F238E27FC236}">
                <a16:creationId xmlns:a16="http://schemas.microsoft.com/office/drawing/2014/main" id="{411D94B7-6D1C-47BB-A3C4-38CA1B988FDC}"/>
              </a:ext>
            </a:extLst>
          </p:cNvPr>
          <p:cNvSpPr/>
          <p:nvPr/>
        </p:nvSpPr>
        <p:spPr>
          <a:xfrm>
            <a:off x="6228184" y="415941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00B050"/>
                </a:solidFill>
                <a:latin typeface="Britannic Bold" panose="020B0903060703020204" pitchFamily="34" charset="0"/>
              </a:rPr>
              <a:t>e-kyozai</a:t>
            </a:r>
            <a:r>
              <a:rPr lang="en-US" altLang="ja-JP" sz="2000" dirty="0">
                <a:solidFill>
                  <a:srgbClr val="C00000"/>
                </a:solidFill>
                <a:latin typeface="Britannic Bold" panose="020B0903060703020204" pitchFamily="34" charset="0"/>
              </a:rPr>
              <a:t>.com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5C91C0-E7CC-476B-8CF3-62189F1D5B59}"/>
              </a:ext>
            </a:extLst>
          </p:cNvPr>
          <p:cNvSpPr txBox="1"/>
          <p:nvPr/>
        </p:nvSpPr>
        <p:spPr>
          <a:xfrm>
            <a:off x="6804248" y="465298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600" dirty="0">
                <a:solidFill>
                  <a:srgbClr val="C00000"/>
                </a:solidFill>
              </a:rPr>
              <a:t>有趣的教材資源庫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pic>
        <p:nvPicPr>
          <p:cNvPr id="5" name="図 4" descr="食品, 皿, 駐車場 が含まれている画像&#10;&#10;自動的に生成された説明">
            <a:extLst>
              <a:ext uri="{FF2B5EF4-FFF2-40B4-BE49-F238E27FC236}">
                <a16:creationId xmlns:a16="http://schemas.microsoft.com/office/drawing/2014/main" id="{C2F70E89-EE8A-4773-9302-4AF5B2EB95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352" y="3397153"/>
            <a:ext cx="1224000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022999"/>
      </p:ext>
    </p:extLst>
  </p:cSld>
  <p:clrMapOvr>
    <a:masterClrMapping/>
  </p:clrMapOvr>
  <p:transition advClick="0">
    <p:sndAc>
      <p:stSnd>
        <p:snd r:embed="rId3" name="q-to-a-1min-30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c-correct-audiostock_587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角形 3"/>
          <p:cNvSpPr/>
          <p:nvPr/>
        </p:nvSpPr>
        <p:spPr>
          <a:xfrm>
            <a:off x="544528" y="1203598"/>
            <a:ext cx="7987912" cy="1992449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FF00"/>
                </a:solidFill>
                <a:latin typeface="Britannic Bold" panose="020B0903060703020204" pitchFamily="34" charset="0"/>
              </a:rPr>
              <a:t>What is</a:t>
            </a:r>
            <a:r>
              <a:rPr lang="en-US" altLang="ja-JP" sz="3600" dirty="0">
                <a:solidFill>
                  <a:prstClr val="white"/>
                </a:solidFill>
                <a:latin typeface="Britannic Bold" panose="020B0903060703020204" pitchFamily="34" charset="0"/>
              </a:rPr>
              <a:t> a hard round fruit that has red, light green, or yellow skin and is white inside?</a:t>
            </a:r>
            <a:endParaRPr lang="ja-JP" altLang="en-US" sz="36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8" name="六角形 7"/>
          <p:cNvSpPr/>
          <p:nvPr/>
        </p:nvSpPr>
        <p:spPr>
          <a:xfrm>
            <a:off x="544528" y="3508006"/>
            <a:ext cx="6060556" cy="1002295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apple</a:t>
            </a:r>
            <a:endParaRPr lang="ja-JP" altLang="en-US" sz="5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六角形 10">
            <a:extLst>
              <a:ext uri="{FF2B5EF4-FFF2-40B4-BE49-F238E27FC236}">
                <a16:creationId xmlns:a16="http://schemas.microsoft.com/office/drawing/2014/main" id="{6027F26F-E94B-491D-8B9E-B236B95D9709}"/>
              </a:ext>
            </a:extLst>
          </p:cNvPr>
          <p:cNvSpPr/>
          <p:nvPr/>
        </p:nvSpPr>
        <p:spPr>
          <a:xfrm>
            <a:off x="3779912" y="403486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第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2</a:t>
            </a: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問</a:t>
            </a:r>
            <a:endParaRPr lang="en-US" altLang="ja-JP" sz="24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六角形 12">
            <a:extLst>
              <a:ext uri="{FF2B5EF4-FFF2-40B4-BE49-F238E27FC236}">
                <a16:creationId xmlns:a16="http://schemas.microsoft.com/office/drawing/2014/main" id="{D51DB032-AA35-4855-9B11-47D4388DD970}"/>
              </a:ext>
            </a:extLst>
          </p:cNvPr>
          <p:cNvSpPr/>
          <p:nvPr/>
        </p:nvSpPr>
        <p:spPr>
          <a:xfrm>
            <a:off x="544528" y="411510"/>
            <a:ext cx="2947352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D</a:t>
            </a:r>
            <a:r>
              <a:rPr lang="en-US" altLang="ja-JP" sz="2400" dirty="0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E</a:t>
            </a:r>
            <a:r>
              <a:rPr lang="en-US" altLang="ja-JP" sz="2400" dirty="0">
                <a:solidFill>
                  <a:srgbClr val="00B050"/>
                </a:solidFill>
                <a:latin typeface="Britannic Bold" panose="020B0903060703020204" pitchFamily="34" charset="0"/>
              </a:rPr>
              <a:t>F</a:t>
            </a:r>
            <a:r>
              <a:rPr lang="en-US" altLang="ja-JP" sz="2400" dirty="0">
                <a:solidFill>
                  <a:schemeClr val="accent6">
                    <a:lumMod val="75000"/>
                  </a:schemeClr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7030A0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T</a:t>
            </a:r>
            <a:r>
              <a:rPr lang="en-US" altLang="ja-JP" sz="2400" dirty="0">
                <a:solidFill>
                  <a:srgbClr val="FFFF0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92D050"/>
                </a:solidFill>
                <a:latin typeface="Britannic Bold" panose="020B0903060703020204" pitchFamily="34" charset="0"/>
              </a:rPr>
              <a:t>O</a:t>
            </a:r>
            <a:r>
              <a:rPr lang="en-US" altLang="ja-JP" sz="2400" dirty="0">
                <a:solidFill>
                  <a:srgbClr val="FF99FF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 QUIZ</a:t>
            </a:r>
          </a:p>
        </p:txBody>
      </p:sp>
      <p:sp>
        <p:nvSpPr>
          <p:cNvPr id="10" name="六角形 9">
            <a:extLst>
              <a:ext uri="{FF2B5EF4-FFF2-40B4-BE49-F238E27FC236}">
                <a16:creationId xmlns:a16="http://schemas.microsoft.com/office/drawing/2014/main" id="{411D94B7-6D1C-47BB-A3C4-38CA1B988FDC}"/>
              </a:ext>
            </a:extLst>
          </p:cNvPr>
          <p:cNvSpPr/>
          <p:nvPr/>
        </p:nvSpPr>
        <p:spPr>
          <a:xfrm>
            <a:off x="6228184" y="415941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00B050"/>
                </a:solidFill>
                <a:latin typeface="Britannic Bold" panose="020B0903060703020204" pitchFamily="34" charset="0"/>
              </a:rPr>
              <a:t>e-kyozai</a:t>
            </a:r>
            <a:r>
              <a:rPr lang="en-US" altLang="ja-JP" sz="2000" dirty="0">
                <a:solidFill>
                  <a:srgbClr val="C00000"/>
                </a:solidFill>
                <a:latin typeface="Britannic Bold" panose="020B0903060703020204" pitchFamily="34" charset="0"/>
              </a:rPr>
              <a:t>.com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3714C4D-8039-4699-A407-71B5A7E5B7B9}"/>
              </a:ext>
            </a:extLst>
          </p:cNvPr>
          <p:cNvSpPr txBox="1"/>
          <p:nvPr/>
        </p:nvSpPr>
        <p:spPr>
          <a:xfrm>
            <a:off x="6804248" y="465298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600" dirty="0">
                <a:solidFill>
                  <a:srgbClr val="C00000"/>
                </a:solidFill>
              </a:rPr>
              <a:t>有趣的教材資源庫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pic>
        <p:nvPicPr>
          <p:cNvPr id="6" name="図 5" descr="食品, 皿, 駐車場 が含まれている画像&#10;&#10;自動的に生成された説明">
            <a:extLst>
              <a:ext uri="{FF2B5EF4-FFF2-40B4-BE49-F238E27FC236}">
                <a16:creationId xmlns:a16="http://schemas.microsoft.com/office/drawing/2014/main" id="{0D607FC9-E87A-4368-99FC-DD9A60BE15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352" y="3397153"/>
            <a:ext cx="1224000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492967"/>
      </p:ext>
    </p:extLst>
  </p:cSld>
  <p:clrMapOvr>
    <a:masterClrMapping/>
  </p:clrMapOvr>
  <p:transition advClick="0">
    <p:sndAc>
      <p:stSnd>
        <p:snd r:embed="rId3" name="q-to-a-1min-30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c-correct-audiostock_587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角形 3"/>
          <p:cNvSpPr/>
          <p:nvPr/>
        </p:nvSpPr>
        <p:spPr>
          <a:xfrm>
            <a:off x="544528" y="1203598"/>
            <a:ext cx="7987912" cy="1992449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FF00"/>
                </a:solidFill>
                <a:latin typeface="Britannic Bold" panose="020B0903060703020204" pitchFamily="34" charset="0"/>
              </a:rPr>
              <a:t>What is </a:t>
            </a:r>
            <a:r>
              <a:rPr lang="en-US" altLang="ja-JP" sz="3400" dirty="0">
                <a:solidFill>
                  <a:prstClr val="white"/>
                </a:solidFill>
                <a:latin typeface="Britannic Bold" panose="020B0903060703020204" pitchFamily="34" charset="0"/>
              </a:rPr>
              <a:t>an area of land that is controlled by its own government, president, king </a:t>
            </a:r>
            <a:r>
              <a:rPr lang="en-US" altLang="ja-JP" sz="3400" dirty="0" err="1">
                <a:solidFill>
                  <a:prstClr val="white"/>
                </a:solidFill>
                <a:latin typeface="Britannic Bold" panose="020B0903060703020204" pitchFamily="34" charset="0"/>
              </a:rPr>
              <a:t>etc</a:t>
            </a:r>
            <a:r>
              <a:rPr lang="en-US" altLang="ja-JP" sz="3400" dirty="0">
                <a:solidFill>
                  <a:prstClr val="white"/>
                </a:solidFill>
                <a:latin typeface="Britannic Bold" panose="020B0903060703020204" pitchFamily="34" charset="0"/>
              </a:rPr>
              <a:t>?</a:t>
            </a:r>
            <a:endParaRPr lang="ja-JP" altLang="en-US" sz="34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8" name="六角形 7"/>
          <p:cNvSpPr/>
          <p:nvPr/>
        </p:nvSpPr>
        <p:spPr>
          <a:xfrm>
            <a:off x="544528" y="3508006"/>
            <a:ext cx="6060556" cy="1002295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country</a:t>
            </a:r>
            <a:endParaRPr lang="ja-JP" altLang="en-US" sz="5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六角形 10">
            <a:extLst>
              <a:ext uri="{FF2B5EF4-FFF2-40B4-BE49-F238E27FC236}">
                <a16:creationId xmlns:a16="http://schemas.microsoft.com/office/drawing/2014/main" id="{6027F26F-E94B-491D-8B9E-B236B95D9709}"/>
              </a:ext>
            </a:extLst>
          </p:cNvPr>
          <p:cNvSpPr/>
          <p:nvPr/>
        </p:nvSpPr>
        <p:spPr>
          <a:xfrm>
            <a:off x="3779912" y="403486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第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3</a:t>
            </a: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問</a:t>
            </a:r>
            <a:endParaRPr lang="en-US" altLang="ja-JP" sz="24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六角形 12">
            <a:extLst>
              <a:ext uri="{FF2B5EF4-FFF2-40B4-BE49-F238E27FC236}">
                <a16:creationId xmlns:a16="http://schemas.microsoft.com/office/drawing/2014/main" id="{D51DB032-AA35-4855-9B11-47D4388DD970}"/>
              </a:ext>
            </a:extLst>
          </p:cNvPr>
          <p:cNvSpPr/>
          <p:nvPr/>
        </p:nvSpPr>
        <p:spPr>
          <a:xfrm>
            <a:off x="544528" y="411510"/>
            <a:ext cx="2947352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D</a:t>
            </a:r>
            <a:r>
              <a:rPr lang="en-US" altLang="ja-JP" sz="2400" dirty="0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E</a:t>
            </a:r>
            <a:r>
              <a:rPr lang="en-US" altLang="ja-JP" sz="2400" dirty="0">
                <a:solidFill>
                  <a:srgbClr val="00B050"/>
                </a:solidFill>
                <a:latin typeface="Britannic Bold" panose="020B0903060703020204" pitchFamily="34" charset="0"/>
              </a:rPr>
              <a:t>F</a:t>
            </a:r>
            <a:r>
              <a:rPr lang="en-US" altLang="ja-JP" sz="2400" dirty="0">
                <a:solidFill>
                  <a:schemeClr val="accent6">
                    <a:lumMod val="75000"/>
                  </a:schemeClr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7030A0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T</a:t>
            </a:r>
            <a:r>
              <a:rPr lang="en-US" altLang="ja-JP" sz="2400" dirty="0">
                <a:solidFill>
                  <a:srgbClr val="FFFF0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92D050"/>
                </a:solidFill>
                <a:latin typeface="Britannic Bold" panose="020B0903060703020204" pitchFamily="34" charset="0"/>
              </a:rPr>
              <a:t>O</a:t>
            </a:r>
            <a:r>
              <a:rPr lang="en-US" altLang="ja-JP" sz="2400" dirty="0">
                <a:solidFill>
                  <a:srgbClr val="FF99FF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 QUIZ</a:t>
            </a:r>
          </a:p>
        </p:txBody>
      </p:sp>
      <p:sp>
        <p:nvSpPr>
          <p:cNvPr id="10" name="六角形 9">
            <a:extLst>
              <a:ext uri="{FF2B5EF4-FFF2-40B4-BE49-F238E27FC236}">
                <a16:creationId xmlns:a16="http://schemas.microsoft.com/office/drawing/2014/main" id="{411D94B7-6D1C-47BB-A3C4-38CA1B988FDC}"/>
              </a:ext>
            </a:extLst>
          </p:cNvPr>
          <p:cNvSpPr/>
          <p:nvPr/>
        </p:nvSpPr>
        <p:spPr>
          <a:xfrm>
            <a:off x="6228184" y="415941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00B050"/>
                </a:solidFill>
                <a:latin typeface="Britannic Bold" panose="020B0903060703020204" pitchFamily="34" charset="0"/>
              </a:rPr>
              <a:t>e-kyozai</a:t>
            </a:r>
            <a:r>
              <a:rPr lang="en-US" altLang="ja-JP" sz="2000" dirty="0">
                <a:solidFill>
                  <a:srgbClr val="C00000"/>
                </a:solidFill>
                <a:latin typeface="Britannic Bold" panose="020B0903060703020204" pitchFamily="34" charset="0"/>
              </a:rPr>
              <a:t>.com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4E40943-DA7A-4414-85E8-B8677E504E3C}"/>
              </a:ext>
            </a:extLst>
          </p:cNvPr>
          <p:cNvSpPr txBox="1"/>
          <p:nvPr/>
        </p:nvSpPr>
        <p:spPr>
          <a:xfrm>
            <a:off x="6804248" y="465298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600" dirty="0">
                <a:solidFill>
                  <a:srgbClr val="C00000"/>
                </a:solidFill>
              </a:rPr>
              <a:t>有趣的教材資源庫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pic>
        <p:nvPicPr>
          <p:cNvPr id="6" name="図 5" descr="食品, 皿, 駐車場 が含まれている画像&#10;&#10;自動的に生成された説明">
            <a:extLst>
              <a:ext uri="{FF2B5EF4-FFF2-40B4-BE49-F238E27FC236}">
                <a16:creationId xmlns:a16="http://schemas.microsoft.com/office/drawing/2014/main" id="{77C13D1B-9FDA-438C-B12E-9801D6E753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352" y="3397153"/>
            <a:ext cx="1224000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545262"/>
      </p:ext>
    </p:extLst>
  </p:cSld>
  <p:clrMapOvr>
    <a:masterClrMapping/>
  </p:clrMapOvr>
  <p:transition advClick="0">
    <p:sndAc>
      <p:stSnd>
        <p:snd r:embed="rId3" name="q-to-a-1min-30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c-correct-audiostock_587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角形 3"/>
          <p:cNvSpPr/>
          <p:nvPr/>
        </p:nvSpPr>
        <p:spPr>
          <a:xfrm>
            <a:off x="544528" y="1203598"/>
            <a:ext cx="7987912" cy="1992449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dirty="0">
                <a:solidFill>
                  <a:srgbClr val="FFFF00"/>
                </a:solidFill>
                <a:latin typeface="Britannic Bold" panose="020B0903060703020204" pitchFamily="34" charset="0"/>
              </a:rPr>
              <a:t>What is </a:t>
            </a:r>
            <a:r>
              <a:rPr lang="en-US" altLang="ja-JP" sz="3200" dirty="0">
                <a:solidFill>
                  <a:prstClr val="white"/>
                </a:solidFill>
                <a:latin typeface="Britannic Bold" panose="020B0903060703020204" pitchFamily="34" charset="0"/>
              </a:rPr>
              <a:t>a group of people who are related to each other</a:t>
            </a:r>
            <a:r>
              <a:rPr lang="en-US" altLang="ja-JP" sz="2000" dirty="0">
                <a:solidFill>
                  <a:prstClr val="white"/>
                </a:solidFill>
                <a:latin typeface="Britannic Bold" panose="020B0903060703020204" pitchFamily="34" charset="0"/>
              </a:rPr>
              <a:t>,</a:t>
            </a:r>
            <a:r>
              <a:rPr lang="en-US" altLang="ja-JP" sz="3200" dirty="0">
                <a:solidFill>
                  <a:prstClr val="white"/>
                </a:solidFill>
                <a:latin typeface="Britannic Bold" panose="020B0903060703020204" pitchFamily="34" charset="0"/>
              </a:rPr>
              <a:t> especially a mother</a:t>
            </a:r>
            <a:r>
              <a:rPr lang="en-US" altLang="ja-JP" sz="2000" dirty="0">
                <a:solidFill>
                  <a:prstClr val="white"/>
                </a:solidFill>
                <a:latin typeface="Britannic Bold" panose="020B0903060703020204" pitchFamily="34" charset="0"/>
              </a:rPr>
              <a:t>,</a:t>
            </a:r>
            <a:r>
              <a:rPr lang="en-US" altLang="ja-JP" sz="3200" dirty="0">
                <a:solidFill>
                  <a:prstClr val="white"/>
                </a:solidFill>
                <a:latin typeface="Britannic Bold" panose="020B0903060703020204" pitchFamily="34" charset="0"/>
              </a:rPr>
              <a:t> a father</a:t>
            </a:r>
            <a:r>
              <a:rPr lang="en-US" altLang="ja-JP" sz="2000" dirty="0">
                <a:solidFill>
                  <a:prstClr val="white"/>
                </a:solidFill>
                <a:latin typeface="Britannic Bold" panose="020B0903060703020204" pitchFamily="34" charset="0"/>
              </a:rPr>
              <a:t>,</a:t>
            </a:r>
            <a:r>
              <a:rPr lang="en-US" altLang="ja-JP" sz="3200" dirty="0">
                <a:solidFill>
                  <a:prstClr val="white"/>
                </a:solidFill>
                <a:latin typeface="Britannic Bold" panose="020B0903060703020204" pitchFamily="34" charset="0"/>
              </a:rPr>
              <a:t> and their </a:t>
            </a:r>
            <a:r>
              <a:rPr lang="en-US" altLang="ja-JP" sz="3000" dirty="0">
                <a:solidFill>
                  <a:prstClr val="white"/>
                </a:solidFill>
                <a:latin typeface="Britannic Bold" panose="020B0903060703020204" pitchFamily="34" charset="0"/>
              </a:rPr>
              <a:t>children</a:t>
            </a:r>
            <a:r>
              <a:rPr lang="en-US" altLang="ja-JP" sz="3200" dirty="0">
                <a:solidFill>
                  <a:prstClr val="white"/>
                </a:solidFill>
                <a:latin typeface="Britannic Bold" panose="020B0903060703020204" pitchFamily="34" charset="0"/>
              </a:rPr>
              <a:t>?</a:t>
            </a:r>
            <a:endParaRPr lang="ja-JP" altLang="en-US" sz="32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8" name="六角形 7"/>
          <p:cNvSpPr/>
          <p:nvPr/>
        </p:nvSpPr>
        <p:spPr>
          <a:xfrm>
            <a:off x="544528" y="3508006"/>
            <a:ext cx="6060556" cy="1002295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family</a:t>
            </a:r>
            <a:endParaRPr lang="ja-JP" altLang="en-US" sz="5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六角形 10">
            <a:extLst>
              <a:ext uri="{FF2B5EF4-FFF2-40B4-BE49-F238E27FC236}">
                <a16:creationId xmlns:a16="http://schemas.microsoft.com/office/drawing/2014/main" id="{6027F26F-E94B-491D-8B9E-B236B95D9709}"/>
              </a:ext>
            </a:extLst>
          </p:cNvPr>
          <p:cNvSpPr/>
          <p:nvPr/>
        </p:nvSpPr>
        <p:spPr>
          <a:xfrm>
            <a:off x="3779912" y="403486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第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4</a:t>
            </a: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問</a:t>
            </a:r>
            <a:endParaRPr lang="en-US" altLang="ja-JP" sz="24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六角形 12">
            <a:extLst>
              <a:ext uri="{FF2B5EF4-FFF2-40B4-BE49-F238E27FC236}">
                <a16:creationId xmlns:a16="http://schemas.microsoft.com/office/drawing/2014/main" id="{D51DB032-AA35-4855-9B11-47D4388DD970}"/>
              </a:ext>
            </a:extLst>
          </p:cNvPr>
          <p:cNvSpPr/>
          <p:nvPr/>
        </p:nvSpPr>
        <p:spPr>
          <a:xfrm>
            <a:off x="544528" y="411510"/>
            <a:ext cx="2947352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D</a:t>
            </a:r>
            <a:r>
              <a:rPr lang="en-US" altLang="ja-JP" sz="2400" dirty="0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E</a:t>
            </a:r>
            <a:r>
              <a:rPr lang="en-US" altLang="ja-JP" sz="2400" dirty="0">
                <a:solidFill>
                  <a:srgbClr val="00B050"/>
                </a:solidFill>
                <a:latin typeface="Britannic Bold" panose="020B0903060703020204" pitchFamily="34" charset="0"/>
              </a:rPr>
              <a:t>F</a:t>
            </a:r>
            <a:r>
              <a:rPr lang="en-US" altLang="ja-JP" sz="2400" dirty="0">
                <a:solidFill>
                  <a:schemeClr val="accent6">
                    <a:lumMod val="75000"/>
                  </a:schemeClr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7030A0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T</a:t>
            </a:r>
            <a:r>
              <a:rPr lang="en-US" altLang="ja-JP" sz="2400" dirty="0">
                <a:solidFill>
                  <a:srgbClr val="FFFF0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92D050"/>
                </a:solidFill>
                <a:latin typeface="Britannic Bold" panose="020B0903060703020204" pitchFamily="34" charset="0"/>
              </a:rPr>
              <a:t>O</a:t>
            </a:r>
            <a:r>
              <a:rPr lang="en-US" altLang="ja-JP" sz="2400" dirty="0">
                <a:solidFill>
                  <a:srgbClr val="FF99FF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 QUIZ</a:t>
            </a:r>
          </a:p>
        </p:txBody>
      </p:sp>
      <p:sp>
        <p:nvSpPr>
          <p:cNvPr id="10" name="六角形 9">
            <a:extLst>
              <a:ext uri="{FF2B5EF4-FFF2-40B4-BE49-F238E27FC236}">
                <a16:creationId xmlns:a16="http://schemas.microsoft.com/office/drawing/2014/main" id="{411D94B7-6D1C-47BB-A3C4-38CA1B988FDC}"/>
              </a:ext>
            </a:extLst>
          </p:cNvPr>
          <p:cNvSpPr/>
          <p:nvPr/>
        </p:nvSpPr>
        <p:spPr>
          <a:xfrm>
            <a:off x="6228184" y="415941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00B050"/>
                </a:solidFill>
                <a:latin typeface="Britannic Bold" panose="020B0903060703020204" pitchFamily="34" charset="0"/>
              </a:rPr>
              <a:t>e-kyozai</a:t>
            </a:r>
            <a:r>
              <a:rPr lang="en-US" altLang="ja-JP" sz="2000" dirty="0">
                <a:solidFill>
                  <a:srgbClr val="C00000"/>
                </a:solidFill>
                <a:latin typeface="Britannic Bold" panose="020B0903060703020204" pitchFamily="34" charset="0"/>
              </a:rPr>
              <a:t>.com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4748CCA-E2A8-47A3-BFE5-69600CB8CCB5}"/>
              </a:ext>
            </a:extLst>
          </p:cNvPr>
          <p:cNvSpPr txBox="1"/>
          <p:nvPr/>
        </p:nvSpPr>
        <p:spPr>
          <a:xfrm>
            <a:off x="6804248" y="465298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600" dirty="0">
                <a:solidFill>
                  <a:srgbClr val="C00000"/>
                </a:solidFill>
              </a:rPr>
              <a:t>有趣的教材資源庫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pic>
        <p:nvPicPr>
          <p:cNvPr id="6" name="図 5" descr="食品, 皿, 駐車場 が含まれている画像&#10;&#10;自動的に生成された説明">
            <a:extLst>
              <a:ext uri="{FF2B5EF4-FFF2-40B4-BE49-F238E27FC236}">
                <a16:creationId xmlns:a16="http://schemas.microsoft.com/office/drawing/2014/main" id="{9803076A-806F-4824-B8E4-3420C53946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352" y="3397153"/>
            <a:ext cx="1224000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72391"/>
      </p:ext>
    </p:extLst>
  </p:cSld>
  <p:clrMapOvr>
    <a:masterClrMapping/>
  </p:clrMapOvr>
  <p:transition advClick="0">
    <p:sndAc>
      <p:stSnd>
        <p:snd r:embed="rId3" name="q-to-a-1min-30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c-correct-audiostock_587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500</Words>
  <Application>Microsoft Office PowerPoint</Application>
  <PresentationFormat>画面に合わせる (16:9)</PresentationFormat>
  <Paragraphs>105</Paragraphs>
  <Slides>17</Slides>
  <Notes>11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5" baseType="lpstr">
      <vt:lpstr>Calibri</vt:lpstr>
      <vt:lpstr>Arial</vt:lpstr>
      <vt:lpstr>ＭＳ ゴシック</vt:lpstr>
      <vt:lpstr>Dubai Medium</vt:lpstr>
      <vt:lpstr>ＭＳ Ｐゴシック</vt:lpstr>
      <vt:lpstr>まーと中細丸ゴシック教漢</vt:lpstr>
      <vt:lpstr>Britannic Bold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cp:lastModifiedBy/>
  <cp:revision>1</cp:revision>
  <dcterms:created xsi:type="dcterms:W3CDTF">2021-07-21T14:51:01Z</dcterms:created>
  <dcterms:modified xsi:type="dcterms:W3CDTF">2021-07-21T14:51:07Z</dcterms:modified>
</cp:coreProperties>
</file>