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4"/>
  </p:notesMasterIdLst>
  <p:sldIdLst>
    <p:sldId id="355" r:id="rId2"/>
    <p:sldId id="256" r:id="rId3"/>
    <p:sldId id="275" r:id="rId4"/>
    <p:sldId id="360" r:id="rId5"/>
    <p:sldId id="354" r:id="rId6"/>
    <p:sldId id="362" r:id="rId7"/>
    <p:sldId id="363" r:id="rId8"/>
    <p:sldId id="364" r:id="rId9"/>
    <p:sldId id="365" r:id="rId10"/>
    <p:sldId id="366" r:id="rId11"/>
    <p:sldId id="361" r:id="rId12"/>
    <p:sldId id="269" r:id="rId13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Dubai Medium" panose="020B0603030403030204" pitchFamily="34" charset="-78"/>
      <p:regular r:id="rId20"/>
    </p:embeddedFont>
    <p:embeddedFont>
      <p:font typeface="まーと中細丸ゴシック教漢" panose="02000000000000000000" pitchFamily="2" charset="-128"/>
      <p:regular r:id="rId21"/>
    </p:embeddedFont>
  </p:embeddedFont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67" autoAdjust="0"/>
    <p:restoredTop sz="94630" autoAdjust="0"/>
  </p:normalViewPr>
  <p:slideViewPr>
    <p:cSldViewPr>
      <p:cViewPr varScale="1">
        <p:scale>
          <a:sx n="84" d="100"/>
          <a:sy n="84" d="100"/>
        </p:scale>
        <p:origin x="384" y="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F5E4760-8367-4D7B-94DA-C7375F7F910D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2FE892A-7D61-4A81-946D-C3C29C53FA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026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190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6152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75986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0442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184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F3943-EB35-426B-A66C-E1E427D8295A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02A32-1B20-4EF8-AB1A-000AA50417A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3CBF-CCF7-4C5D-A1B1-4A5AA5C59C04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99301-40E4-48D8-881E-E85714282B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B924F-33FE-4C6E-82AA-D1798408780C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11387-97BE-4F36-97EF-C38FDCD9573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142C1-CD72-44FC-8CDD-FC316414C5E1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21952-A474-4DBD-9D66-0FFA8627358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8D0E3-EDB9-4310-A63A-120FF584F172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DD8EE-9F57-4FBA-AB49-3DFC86FEC05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B5F2-905D-4885-8953-3499A23AB0D0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9D6C-21EB-4A01-8D2C-3D5BD3FCA58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02DC-091E-441C-B30E-AD4A6B55FEE4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A6A0A-A030-4F33-AC75-9B2EE2FB9D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75AA-C4F8-4490-9095-1A1D5F9929D2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760A6-5DDB-4A2F-8C54-D5C70239D05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E5CC3-C806-4288-A049-A249057AA84E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E3543-7467-4DFE-80DA-6D5FB198D6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A6BF8-9655-4D0F-8CFD-D0BD2CCF692E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A22C-87E4-4C50-AF12-AC3EC33B1B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533C9-C897-4D53-9F44-327905E28931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9B3F-60C3-4AA1-ADCF-C544709D00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34D269A-8A40-42BD-8083-8EEDC2436742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21A4CD7-8CDC-4F7D-961B-856D4FFBBF6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F78B3BA-E59C-4997-A675-6D36AF06B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0" y="591750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59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Hint-1</a:t>
            </a:r>
            <a:r>
              <a:rPr lang="ja-JP" altLang="en-US" sz="3600" dirty="0">
                <a:solidFill>
                  <a:srgbClr val="FFC000"/>
                </a:solidFill>
              </a:rPr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I am a small paper.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stamp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5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Made by</a:t>
            </a:r>
            <a:r>
              <a:rPr lang="en-US" altLang="ja-JP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 </a:t>
            </a:r>
            <a:r>
              <a:rPr lang="en-US" altLang="ja-JP" sz="2400" dirty="0" err="1">
                <a:solidFill>
                  <a:srgbClr val="FF00FF"/>
                </a:solidFill>
                <a:latin typeface="Britannic Bold" panose="020B0903060703020204" pitchFamily="34" charset="0"/>
              </a:rPr>
              <a:t>Group1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15" name="六角形 14">
            <a:extLst>
              <a:ext uri="{FF2B5EF4-FFF2-40B4-BE49-F238E27FC236}">
                <a16:creationId xmlns:a16="http://schemas.microsoft.com/office/drawing/2014/main" id="{D229DF22-E48A-48D2-85FA-649DB6BA45FC}"/>
              </a:ext>
            </a:extLst>
          </p:cNvPr>
          <p:cNvSpPr/>
          <p:nvPr/>
        </p:nvSpPr>
        <p:spPr>
          <a:xfrm>
            <a:off x="542038" y="1900457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Hint-2</a:t>
            </a:r>
            <a:r>
              <a:rPr lang="ja-JP" altLang="en-US" sz="3600" dirty="0">
                <a:solidFill>
                  <a:srgbClr val="FFC000"/>
                </a:solidFill>
              </a:rPr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I love traveling.</a:t>
            </a:r>
            <a:endParaRPr lang="ja-JP" altLang="en-US" sz="3600" dirty="0"/>
          </a:p>
        </p:txBody>
      </p:sp>
      <p:sp>
        <p:nvSpPr>
          <p:cNvPr id="16" name="六角形 15">
            <a:extLst>
              <a:ext uri="{FF2B5EF4-FFF2-40B4-BE49-F238E27FC236}">
                <a16:creationId xmlns:a16="http://schemas.microsoft.com/office/drawing/2014/main" id="{7CF2AC18-EA5A-4C0B-808D-B644394DED68}"/>
              </a:ext>
            </a:extLst>
          </p:cNvPr>
          <p:cNvSpPr/>
          <p:nvPr/>
        </p:nvSpPr>
        <p:spPr>
          <a:xfrm>
            <a:off x="542256" y="2698781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Hint-3</a:t>
            </a:r>
            <a:r>
              <a:rPr lang="ja-JP" altLang="en-US" sz="3600" dirty="0"/>
              <a:t>　</a:t>
            </a:r>
            <a:r>
              <a:rPr lang="en-US" altLang="ja-JP" sz="3000" dirty="0">
                <a:latin typeface="Britannic Bold" panose="020B0903060703020204" pitchFamily="34" charset="0"/>
              </a:rPr>
              <a:t>You need money to get me.</a:t>
            </a:r>
            <a:endParaRPr lang="ja-JP" altLang="en-US" sz="3000" dirty="0"/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2791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形 2"/>
          <p:cNvSpPr/>
          <p:nvPr/>
        </p:nvSpPr>
        <p:spPr>
          <a:xfrm>
            <a:off x="504031" y="411336"/>
            <a:ext cx="8135937" cy="432082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i="1" u="sng" dirty="0">
                <a:solidFill>
                  <a:srgbClr val="FF0000"/>
                </a:solidFill>
              </a:rPr>
              <a:t>わくわくクイズシリーズ</a:t>
            </a:r>
            <a:r>
              <a:rPr lang="ja-JP" altLang="en-US" sz="2800" dirty="0">
                <a:solidFill>
                  <a:srgbClr val="FF0000"/>
                </a:solidFill>
              </a:rPr>
              <a:t>　</a:t>
            </a:r>
            <a:r>
              <a:rPr lang="ja-JP" altLang="en-US" sz="2000" dirty="0">
                <a:solidFill>
                  <a:schemeClr val="accent2"/>
                </a:solidFill>
              </a:rPr>
              <a:t>有趣的</a:t>
            </a:r>
            <a:r>
              <a:rPr lang="en-US" altLang="ja-JP" sz="2000" dirty="0">
                <a:solidFill>
                  <a:schemeClr val="accent2"/>
                </a:solidFill>
              </a:rPr>
              <a:t>QUIZ</a:t>
            </a:r>
            <a:r>
              <a:rPr lang="ja-JP" altLang="en-US" sz="2000" dirty="0">
                <a:solidFill>
                  <a:schemeClr val="accent2"/>
                </a:solidFill>
              </a:rPr>
              <a:t>系列</a:t>
            </a:r>
            <a:endParaRPr lang="en-US" altLang="ja-JP" sz="2000" dirty="0">
              <a:solidFill>
                <a:schemeClr val="accent2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FF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Did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you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enjoy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the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“WHO am I”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quiz?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Please enjoy other quizzes too!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FF00"/>
                </a:solidFill>
              </a:rPr>
              <a:t>Special thanks to: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rgbClr val="00B050"/>
                </a:solidFill>
              </a:rPr>
              <a:t>AC</a:t>
            </a:r>
            <a:r>
              <a:rPr lang="ja-JP" altLang="en-US" dirty="0">
                <a:solidFill>
                  <a:srgbClr val="00B050"/>
                </a:solidFill>
              </a:rPr>
              <a:t>イラスト</a:t>
            </a: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&lt;https://www.ac-illust.com&gt;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rgbClr val="00B050"/>
                </a:solidFill>
              </a:rPr>
              <a:t>VSQ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&lt;https://vsq.co.jp&gt;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 err="1">
                <a:solidFill>
                  <a:srgbClr val="00B050"/>
                </a:solidFill>
              </a:rPr>
              <a:t>OtoLogic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&lt;https://otologic.jp&gt;</a:t>
            </a: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 err="1">
                <a:solidFill>
                  <a:srgbClr val="00B050"/>
                </a:solidFill>
              </a:rPr>
              <a:t>Audiostock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&lt;https://audiostock.jp&gt;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/>
          </a:p>
        </p:txBody>
      </p:sp>
      <p:pic>
        <p:nvPicPr>
          <p:cNvPr id="4" name="図 3" descr="凧, シャツ, 記号 が含まれている画像&#10;&#10;自動的に生成された説明">
            <a:extLst>
              <a:ext uri="{FF2B5EF4-FFF2-40B4-BE49-F238E27FC236}">
                <a16:creationId xmlns:a16="http://schemas.microsoft.com/office/drawing/2014/main" id="{1AA4B7BD-B5E0-4122-8D1D-24D475940B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67217"/>
            <a:ext cx="1124744" cy="84355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008C75-F88C-4F73-8226-B5BDCB292864}"/>
              </a:ext>
            </a:extLst>
          </p:cNvPr>
          <p:cNvSpPr txBox="1"/>
          <p:nvPr/>
        </p:nvSpPr>
        <p:spPr>
          <a:xfrm>
            <a:off x="5984910" y="3964683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7" name="図 6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592269B8-3FF4-4B04-AD60-3EB4C83AA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10" y="2139702"/>
            <a:ext cx="1734609" cy="17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0335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663788" y="2189708"/>
            <a:ext cx="3816424" cy="764084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gradFill>
                  <a:gsLst>
                    <a:gs pos="0">
                      <a:srgbClr val="7030A0"/>
                    </a:gs>
                    <a:gs pos="25000">
                      <a:srgbClr val="7030A0"/>
                    </a:gs>
                    <a:gs pos="50000">
                      <a:srgbClr val="7030A0"/>
                    </a:gs>
                    <a:gs pos="75000">
                      <a:srgbClr val="7030A0"/>
                    </a:gs>
                    <a:gs pos="100000">
                      <a:srgbClr val="7030A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ubai Medium" panose="020B0603030403030204" pitchFamily="34" charset="-78"/>
                <a:ea typeface="AR Pゴシック体S" pitchFamily="50" charset="-128"/>
                <a:cs typeface="Dubai Medium" panose="020B0603030403030204" pitchFamily="34" charset="-78"/>
              </a:rPr>
              <a:t>THE END</a:t>
            </a:r>
            <a:endParaRPr lang="ja-JP" altLang="en-US" sz="5400" b="1" dirty="0">
              <a:ln w="11430"/>
              <a:gradFill>
                <a:gsLst>
                  <a:gs pos="0">
                    <a:srgbClr val="7030A0"/>
                  </a:gs>
                  <a:gs pos="25000">
                    <a:srgbClr val="7030A0"/>
                  </a:gs>
                  <a:gs pos="50000">
                    <a:srgbClr val="7030A0"/>
                  </a:gs>
                  <a:gs pos="75000">
                    <a:srgbClr val="7030A0"/>
                  </a:gs>
                  <a:gs pos="100000">
                    <a:srgbClr val="7030A0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ubai Medium" panose="020B0603030403030204" pitchFamily="34" charset="-78"/>
              <a:ea typeface="AR Pゴシック体S" pitchFamily="50" charset="-128"/>
              <a:cs typeface="Dubai Medium" panose="020B0603030403030204" pitchFamily="34" charset="-7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C8BA97C-BCAB-46F9-8971-394E41F7FDE0}"/>
              </a:ext>
            </a:extLst>
          </p:cNvPr>
          <p:cNvSpPr/>
          <p:nvPr/>
        </p:nvSpPr>
        <p:spPr>
          <a:xfrm>
            <a:off x="3204158" y="3075806"/>
            <a:ext cx="27356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www.e-kyozai.com</a:t>
            </a:r>
            <a:endParaRPr lang="ja-JP" alt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>
    <p:sndAc>
      <p:stSnd>
        <p:snd r:embed="rId3" name="abc-ending-audiostock_23808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11560" y="339502"/>
            <a:ext cx="7848872" cy="1224136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Who am I ?</a:t>
            </a: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 </a:t>
            </a: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QUIZ</a:t>
            </a:r>
            <a:endParaRPr lang="ja-JP" altLang="en-US" sz="5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まーと中細丸ゴシック教漢" panose="02000000000000000000" pitchFamily="2" charset="-128"/>
              <a:ea typeface="まーと中細丸ゴシック教漢" panose="02000000000000000000" pitchFamily="2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940152" y="2006996"/>
            <a:ext cx="2736304" cy="1129507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有趣的</a:t>
            </a:r>
            <a:r>
              <a:rPr lang="zh-TW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教材</a:t>
            </a:r>
            <a:endParaRPr lang="en-US" altLang="zh-TW" sz="5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資源庫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83568" y="2139701"/>
            <a:ext cx="2088232" cy="1224136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SET-01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G1-A</a:t>
            </a:r>
          </a:p>
        </p:txBody>
      </p:sp>
      <p:pic>
        <p:nvPicPr>
          <p:cNvPr id="4" name="図 3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F19B3CE6-38D7-43F7-A9F9-0CA3DF443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779662"/>
            <a:ext cx="2880000" cy="28800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bc-start1-33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89B487F5-5BDA-4803-A406-44AEFE942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267494"/>
            <a:ext cx="2880000" cy="2880000"/>
          </a:xfrm>
          <a:prstGeom prst="rect">
            <a:avLst/>
          </a:prstGeom>
        </p:spPr>
      </p:pic>
      <p:sp>
        <p:nvSpPr>
          <p:cNvPr id="3" name="六角形 2"/>
          <p:cNvSpPr/>
          <p:nvPr/>
        </p:nvSpPr>
        <p:spPr>
          <a:xfrm>
            <a:off x="701811" y="2921774"/>
            <a:ext cx="7740377" cy="187325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0000"/>
                </a:solidFill>
              </a:rPr>
              <a:t>QUIZ</a:t>
            </a:r>
            <a:r>
              <a:rPr lang="ja-JP" altLang="en-US" sz="3600" dirty="0">
                <a:solidFill>
                  <a:srgbClr val="FF0000"/>
                </a:solidFill>
              </a:rPr>
              <a:t>規則　</a:t>
            </a:r>
            <a:r>
              <a:rPr lang="en-US" altLang="ja-JP" sz="3600" dirty="0">
                <a:solidFill>
                  <a:srgbClr val="FFFF00"/>
                </a:solidFill>
              </a:rPr>
              <a:t>ENJOY THE QUIZ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dirty="0"/>
              <a:t>仲良く協力しながら活動すること。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請一起合作</a:t>
            </a:r>
            <a:r>
              <a:rPr lang="ja-JP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C562D81B-A65D-4ABB-9D23-A252FFABF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267494"/>
            <a:ext cx="2880000" cy="2880000"/>
          </a:xfrm>
          <a:prstGeom prst="rect">
            <a:avLst/>
          </a:prstGeom>
        </p:spPr>
      </p:pic>
      <p:sp>
        <p:nvSpPr>
          <p:cNvPr id="3" name="六角形 2"/>
          <p:cNvSpPr/>
          <p:nvPr/>
        </p:nvSpPr>
        <p:spPr>
          <a:xfrm>
            <a:off x="701811" y="2921774"/>
            <a:ext cx="7740377" cy="187325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0000"/>
                </a:solidFill>
              </a:rPr>
              <a:t>QUIZ</a:t>
            </a:r>
            <a:r>
              <a:rPr lang="ja-JP" altLang="en-US" sz="3600" dirty="0">
                <a:solidFill>
                  <a:srgbClr val="FF0000"/>
                </a:solidFill>
              </a:rPr>
              <a:t>規則　</a:t>
            </a:r>
            <a:r>
              <a:rPr lang="en-US" altLang="ja-JP" sz="3600" dirty="0">
                <a:solidFill>
                  <a:srgbClr val="FFFF00"/>
                </a:solidFill>
              </a:rPr>
              <a:t>THINKING</a:t>
            </a:r>
            <a:r>
              <a:rPr lang="ja-JP" altLang="en-US" sz="3600" dirty="0">
                <a:solidFill>
                  <a:srgbClr val="FFFF00"/>
                </a:solidFill>
              </a:rPr>
              <a:t> </a:t>
            </a:r>
            <a:r>
              <a:rPr lang="en-US" altLang="ja-JP" sz="3600" dirty="0">
                <a:solidFill>
                  <a:srgbClr val="FFFF00"/>
                </a:solidFill>
              </a:rPr>
              <a:t>TIME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dirty="0"/>
              <a:t>解答時間は１分です。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回答時間是</a:t>
            </a:r>
            <a:r>
              <a:rPr lang="en-US" altLang="zh-TW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分鐘。</a:t>
            </a:r>
            <a:endParaRPr lang="en-US" altLang="ja-JP" sz="3600" dirty="0">
              <a:solidFill>
                <a:schemeClr val="bg1">
                  <a:lumMod val="50000"/>
                  <a:lumOff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8175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形 2"/>
          <p:cNvSpPr/>
          <p:nvPr/>
        </p:nvSpPr>
        <p:spPr>
          <a:xfrm>
            <a:off x="504031" y="411336"/>
            <a:ext cx="8135937" cy="432082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0000"/>
                </a:solidFill>
              </a:rPr>
              <a:t>Commentary slide</a:t>
            </a: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endParaRPr lang="en-US" altLang="ja-JP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/>
              <a:t>This slide can be used to explain the question.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/>
              <a:t>You can enter about 160 characters with a font size of 28 points.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B050"/>
                </a:solidFill>
              </a:rPr>
              <a:t>解説用スライド</a:t>
            </a:r>
            <a:r>
              <a:rPr lang="ja-JP" altLang="en-US" sz="2000" dirty="0">
                <a:solidFill>
                  <a:srgbClr val="FF0000"/>
                </a:solidFill>
              </a:rPr>
              <a:t>　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/>
              <a:t>問題の解説に使用できるスライドです。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/>
              <a:t>フォントサイズ２８ポイントで１６０字程度入力できます。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00B0F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B0F0"/>
                </a:solidFill>
              </a:rPr>
              <a:t>解說用幻燈片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此幻燈片可用於解說問題。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您可以輸入約</a:t>
            </a:r>
            <a:r>
              <a:rPr lang="en-US" altLang="zh-TW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160</a:t>
            </a: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個字符，字體大小為</a:t>
            </a:r>
            <a:r>
              <a:rPr lang="en-US" altLang="zh-TW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28pt</a:t>
            </a: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2000" dirty="0">
              <a:latin typeface="ＭＳ Ｐゴシック" panose="020B0600070205080204" pitchFamily="50" charset="-128"/>
            </a:endParaRPr>
          </a:p>
        </p:txBody>
      </p:sp>
      <p:pic>
        <p:nvPicPr>
          <p:cNvPr id="2" name="図 1" descr="凧, シャツ, 記号 が含まれている画像&#10;&#10;自動的に生成された説明">
            <a:extLst>
              <a:ext uri="{FF2B5EF4-FFF2-40B4-BE49-F238E27FC236}">
                <a16:creationId xmlns:a16="http://schemas.microsoft.com/office/drawing/2014/main" id="{2E09FEAB-0C69-4309-93FD-EC51D7F5B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435846"/>
            <a:ext cx="1124744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555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Hint-1</a:t>
            </a:r>
            <a:r>
              <a:rPr lang="ja-JP" altLang="en-US" sz="3600" dirty="0">
                <a:solidFill>
                  <a:srgbClr val="FFC000"/>
                </a:solidFill>
              </a:rPr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I am black and white.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soccer ball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Made by</a:t>
            </a:r>
            <a:r>
              <a:rPr lang="en-US" altLang="ja-JP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 </a:t>
            </a:r>
            <a:r>
              <a:rPr lang="en-US" altLang="ja-JP" sz="2400" dirty="0" err="1">
                <a:solidFill>
                  <a:srgbClr val="FF00FF"/>
                </a:solidFill>
                <a:latin typeface="Britannic Bold" panose="020B0903060703020204" pitchFamily="34" charset="0"/>
              </a:rPr>
              <a:t>Group1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15" name="六角形 14">
            <a:extLst>
              <a:ext uri="{FF2B5EF4-FFF2-40B4-BE49-F238E27FC236}">
                <a16:creationId xmlns:a16="http://schemas.microsoft.com/office/drawing/2014/main" id="{D229DF22-E48A-48D2-85FA-649DB6BA45FC}"/>
              </a:ext>
            </a:extLst>
          </p:cNvPr>
          <p:cNvSpPr/>
          <p:nvPr/>
        </p:nvSpPr>
        <p:spPr>
          <a:xfrm>
            <a:off x="542038" y="1900457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Hint-2</a:t>
            </a:r>
            <a:r>
              <a:rPr lang="ja-JP" altLang="en-US" sz="3600" dirty="0">
                <a:solidFill>
                  <a:srgbClr val="FFC000"/>
                </a:solidFill>
              </a:rPr>
              <a:t>　</a:t>
            </a:r>
            <a:r>
              <a:rPr lang="en-US" altLang="ja-JP" sz="3600">
                <a:latin typeface="Britannic Bold" panose="020B0903060703020204" pitchFamily="34" charset="0"/>
              </a:rPr>
              <a:t>Everyone kicks </a:t>
            </a:r>
            <a:r>
              <a:rPr lang="en-US" altLang="ja-JP" sz="3600" dirty="0">
                <a:latin typeface="Britannic Bold" panose="020B0903060703020204" pitchFamily="34" charset="0"/>
              </a:rPr>
              <a:t>me.</a:t>
            </a:r>
            <a:endParaRPr lang="ja-JP" altLang="en-US" sz="3600" dirty="0"/>
          </a:p>
        </p:txBody>
      </p:sp>
      <p:sp>
        <p:nvSpPr>
          <p:cNvPr id="16" name="六角形 15">
            <a:extLst>
              <a:ext uri="{FF2B5EF4-FFF2-40B4-BE49-F238E27FC236}">
                <a16:creationId xmlns:a16="http://schemas.microsoft.com/office/drawing/2014/main" id="{7CF2AC18-EA5A-4C0B-808D-B644394DED68}"/>
              </a:ext>
            </a:extLst>
          </p:cNvPr>
          <p:cNvSpPr/>
          <p:nvPr/>
        </p:nvSpPr>
        <p:spPr>
          <a:xfrm>
            <a:off x="542256" y="2698781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Hint-3</a:t>
            </a:r>
            <a:r>
              <a:rPr lang="ja-JP" altLang="en-US" sz="3600" dirty="0"/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I </a:t>
            </a:r>
            <a:r>
              <a:rPr lang="en-US" altLang="ja-JP" sz="3600">
                <a:latin typeface="Britannic Bold" panose="020B0903060703020204" pitchFamily="34" charset="0"/>
              </a:rPr>
              <a:t>can bounce </a:t>
            </a:r>
            <a:r>
              <a:rPr lang="en-US" altLang="ja-JP" sz="3600" dirty="0">
                <a:latin typeface="Britannic Bold" panose="020B0903060703020204" pitchFamily="34" charset="0"/>
              </a:rPr>
              <a:t>high.</a:t>
            </a:r>
            <a:endParaRPr lang="ja-JP" altLang="en-US" sz="3600" dirty="0"/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22999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Hint-1</a:t>
            </a:r>
            <a:r>
              <a:rPr lang="ja-JP" altLang="en-US" sz="3600" dirty="0">
                <a:solidFill>
                  <a:srgbClr val="FFC000"/>
                </a:solidFill>
              </a:rPr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I like </a:t>
            </a:r>
            <a:r>
              <a:rPr lang="en-US" altLang="ja-JP" sz="3000" dirty="0">
                <a:latin typeface="Britannic Bold" panose="020B0903060703020204" pitchFamily="34" charset="0"/>
              </a:rPr>
              <a:t>bananas and apples.</a:t>
            </a:r>
            <a:endParaRPr lang="ja-JP" altLang="en-US" sz="30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elephant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2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Made by</a:t>
            </a:r>
            <a:r>
              <a:rPr lang="en-US" altLang="ja-JP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 </a:t>
            </a:r>
            <a:r>
              <a:rPr lang="en-US" altLang="ja-JP" sz="2400" dirty="0" err="1">
                <a:solidFill>
                  <a:srgbClr val="FF00FF"/>
                </a:solidFill>
                <a:latin typeface="Britannic Bold" panose="020B0903060703020204" pitchFamily="34" charset="0"/>
              </a:rPr>
              <a:t>Group1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15" name="六角形 14">
            <a:extLst>
              <a:ext uri="{FF2B5EF4-FFF2-40B4-BE49-F238E27FC236}">
                <a16:creationId xmlns:a16="http://schemas.microsoft.com/office/drawing/2014/main" id="{D229DF22-E48A-48D2-85FA-649DB6BA45FC}"/>
              </a:ext>
            </a:extLst>
          </p:cNvPr>
          <p:cNvSpPr/>
          <p:nvPr/>
        </p:nvSpPr>
        <p:spPr>
          <a:xfrm>
            <a:off x="542038" y="1900457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Hint-2</a:t>
            </a:r>
            <a:r>
              <a:rPr lang="ja-JP" altLang="en-US" sz="3600" dirty="0">
                <a:solidFill>
                  <a:srgbClr val="FFC000"/>
                </a:solidFill>
              </a:rPr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I have big ears.</a:t>
            </a:r>
            <a:endParaRPr lang="ja-JP" altLang="en-US" sz="3600" dirty="0"/>
          </a:p>
        </p:txBody>
      </p:sp>
      <p:sp>
        <p:nvSpPr>
          <p:cNvPr id="16" name="六角形 15">
            <a:extLst>
              <a:ext uri="{FF2B5EF4-FFF2-40B4-BE49-F238E27FC236}">
                <a16:creationId xmlns:a16="http://schemas.microsoft.com/office/drawing/2014/main" id="{7CF2AC18-EA5A-4C0B-808D-B644394DED68}"/>
              </a:ext>
            </a:extLst>
          </p:cNvPr>
          <p:cNvSpPr/>
          <p:nvPr/>
        </p:nvSpPr>
        <p:spPr>
          <a:xfrm>
            <a:off x="542256" y="2698781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Hint-3</a:t>
            </a:r>
            <a:r>
              <a:rPr lang="ja-JP" altLang="en-US" sz="3600" dirty="0"/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I live in the zoo.</a:t>
            </a:r>
            <a:endParaRPr lang="ja-JP" altLang="en-US" sz="3600" dirty="0"/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50004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Hint-1</a:t>
            </a:r>
            <a:r>
              <a:rPr lang="ja-JP" altLang="en-US" sz="3600" dirty="0">
                <a:solidFill>
                  <a:srgbClr val="FFC000"/>
                </a:solidFill>
              </a:rPr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I am usually brown.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chocolate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3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Made by</a:t>
            </a:r>
            <a:r>
              <a:rPr lang="en-US" altLang="ja-JP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 </a:t>
            </a:r>
            <a:r>
              <a:rPr lang="en-US" altLang="ja-JP" sz="2400" dirty="0" err="1">
                <a:solidFill>
                  <a:srgbClr val="FF00FF"/>
                </a:solidFill>
                <a:latin typeface="Britannic Bold" panose="020B0903060703020204" pitchFamily="34" charset="0"/>
              </a:rPr>
              <a:t>Group1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15" name="六角形 14">
            <a:extLst>
              <a:ext uri="{FF2B5EF4-FFF2-40B4-BE49-F238E27FC236}">
                <a16:creationId xmlns:a16="http://schemas.microsoft.com/office/drawing/2014/main" id="{D229DF22-E48A-48D2-85FA-649DB6BA45FC}"/>
              </a:ext>
            </a:extLst>
          </p:cNvPr>
          <p:cNvSpPr/>
          <p:nvPr/>
        </p:nvSpPr>
        <p:spPr>
          <a:xfrm>
            <a:off x="542038" y="1900457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Hint-2</a:t>
            </a:r>
            <a:r>
              <a:rPr lang="ja-JP" altLang="en-US" sz="3600" dirty="0">
                <a:solidFill>
                  <a:srgbClr val="FFC000"/>
                </a:solidFill>
              </a:rPr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Everyone loves me.</a:t>
            </a:r>
            <a:endParaRPr lang="ja-JP" altLang="en-US" sz="3600" dirty="0"/>
          </a:p>
        </p:txBody>
      </p:sp>
      <p:sp>
        <p:nvSpPr>
          <p:cNvPr id="16" name="六角形 15">
            <a:extLst>
              <a:ext uri="{FF2B5EF4-FFF2-40B4-BE49-F238E27FC236}">
                <a16:creationId xmlns:a16="http://schemas.microsoft.com/office/drawing/2014/main" id="{7CF2AC18-EA5A-4C0B-808D-B644394DED68}"/>
              </a:ext>
            </a:extLst>
          </p:cNvPr>
          <p:cNvSpPr/>
          <p:nvPr/>
        </p:nvSpPr>
        <p:spPr>
          <a:xfrm>
            <a:off x="542256" y="2698781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Hint-3</a:t>
            </a:r>
            <a:r>
              <a:rPr lang="ja-JP" altLang="en-US" sz="3600" dirty="0"/>
              <a:t>　</a:t>
            </a:r>
            <a:r>
              <a:rPr lang="en-US" altLang="ja-JP" sz="3000" dirty="0">
                <a:latin typeface="Britannic Bold" panose="020B0903060703020204" pitchFamily="34" charset="0"/>
              </a:rPr>
              <a:t>My parents are from Ghana.</a:t>
            </a:r>
            <a:endParaRPr lang="ja-JP" altLang="en-US" sz="3000" dirty="0"/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83131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1090422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Hint-1</a:t>
            </a:r>
            <a:r>
              <a:rPr lang="ja-JP" altLang="en-US" sz="3600" dirty="0">
                <a:solidFill>
                  <a:srgbClr val="FFC000"/>
                </a:solidFill>
              </a:rPr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I have many rings.</a:t>
            </a:r>
            <a:endParaRPr lang="ja-JP" altLang="en-US" sz="36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2038" y="3649570"/>
            <a:ext cx="6063046" cy="860731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soccer ball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403486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4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415941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Made by</a:t>
            </a:r>
            <a:r>
              <a:rPr lang="en-US" altLang="ja-JP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 </a:t>
            </a:r>
            <a:r>
              <a:rPr lang="en-US" altLang="ja-JP" sz="2400" dirty="0" err="1">
                <a:solidFill>
                  <a:srgbClr val="FF00FF"/>
                </a:solidFill>
                <a:latin typeface="Britannic Bold" panose="020B0903060703020204" pitchFamily="34" charset="0"/>
              </a:rPr>
              <a:t>Group1</a:t>
            </a:r>
            <a:endParaRPr lang="en-US" altLang="ja-JP" sz="2400" dirty="0">
              <a:solidFill>
                <a:srgbClr val="FF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15" name="六角形 14">
            <a:extLst>
              <a:ext uri="{FF2B5EF4-FFF2-40B4-BE49-F238E27FC236}">
                <a16:creationId xmlns:a16="http://schemas.microsoft.com/office/drawing/2014/main" id="{D229DF22-E48A-48D2-85FA-649DB6BA45FC}"/>
              </a:ext>
            </a:extLst>
          </p:cNvPr>
          <p:cNvSpPr/>
          <p:nvPr/>
        </p:nvSpPr>
        <p:spPr>
          <a:xfrm>
            <a:off x="542038" y="1900457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Hint-2</a:t>
            </a:r>
            <a:r>
              <a:rPr lang="ja-JP" altLang="en-US" sz="3600" dirty="0">
                <a:solidFill>
                  <a:srgbClr val="FFC000"/>
                </a:solidFill>
              </a:rPr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I make you cry.</a:t>
            </a:r>
            <a:endParaRPr lang="ja-JP" altLang="en-US" sz="3600" dirty="0"/>
          </a:p>
        </p:txBody>
      </p:sp>
      <p:sp>
        <p:nvSpPr>
          <p:cNvPr id="16" name="六角形 15">
            <a:extLst>
              <a:ext uri="{FF2B5EF4-FFF2-40B4-BE49-F238E27FC236}">
                <a16:creationId xmlns:a16="http://schemas.microsoft.com/office/drawing/2014/main" id="{7CF2AC18-EA5A-4C0B-808D-B644394DED68}"/>
              </a:ext>
            </a:extLst>
          </p:cNvPr>
          <p:cNvSpPr/>
          <p:nvPr/>
        </p:nvSpPr>
        <p:spPr>
          <a:xfrm>
            <a:off x="542256" y="2698781"/>
            <a:ext cx="7915900" cy="711114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Hint-3</a:t>
            </a:r>
            <a:r>
              <a:rPr lang="ja-JP" altLang="en-US" sz="3600" dirty="0"/>
              <a:t>　</a:t>
            </a:r>
            <a:r>
              <a:rPr lang="en-US" altLang="ja-JP" sz="3600" dirty="0">
                <a:latin typeface="Britannic Bold" panose="020B0903060703020204" pitchFamily="34" charset="0"/>
              </a:rPr>
              <a:t>I am delicious.</a:t>
            </a:r>
            <a:endParaRPr lang="ja-JP" altLang="en-US" sz="3600" dirty="0"/>
          </a:p>
        </p:txBody>
      </p:sp>
      <p:pic>
        <p:nvPicPr>
          <p:cNvPr id="19" name="図 18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0F2E6F0-0B4D-49EF-B049-26B79F3E3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3926"/>
            <a:ext cx="1116056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12854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359</Words>
  <Application>Microsoft Office PowerPoint</Application>
  <PresentationFormat>画面に合わせる (16:9)</PresentationFormat>
  <Paragraphs>81</Paragraphs>
  <Slides>12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Calibri</vt:lpstr>
      <vt:lpstr>Arial</vt:lpstr>
      <vt:lpstr>ＭＳ ゴシック</vt:lpstr>
      <vt:lpstr>ＭＳ Ｐゴシック</vt:lpstr>
      <vt:lpstr>まーと中細丸ゴシック教漢</vt:lpstr>
      <vt:lpstr>Britannic Bold</vt:lpstr>
      <vt:lpstr>Dubai Medium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2021-07-21T14:48:33Z</dcterms:created>
  <dcterms:modified xsi:type="dcterms:W3CDTF">2021-07-21T14:48:38Z</dcterms:modified>
</cp:coreProperties>
</file>