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2"/>
  </p:notesMasterIdLst>
  <p:sldIdLst>
    <p:sldId id="355" r:id="rId2"/>
    <p:sldId id="256" r:id="rId3"/>
    <p:sldId id="275" r:id="rId4"/>
    <p:sldId id="360" r:id="rId5"/>
    <p:sldId id="354" r:id="rId6"/>
    <p:sldId id="362" r:id="rId7"/>
    <p:sldId id="363" r:id="rId8"/>
    <p:sldId id="364" r:id="rId9"/>
    <p:sldId id="361" r:id="rId10"/>
    <p:sldId id="269" r:id="rId11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ubai Medium" panose="020B0603030403030204" pitchFamily="34" charset="-78"/>
      <p:regular r:id="rId18"/>
    </p:embeddedFont>
    <p:embeddedFont>
      <p:font typeface="まーと中細丸ゴシック教漢" panose="02000000000000000000" pitchFamily="2" charset="-128"/>
      <p:regular r:id="rId19"/>
    </p:embeddedFont>
  </p:embeddedFont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0" autoAdjust="0"/>
    <p:restoredTop sz="94630" autoAdjust="0"/>
  </p:normalViewPr>
  <p:slideViewPr>
    <p:cSldViewPr>
      <p:cViewPr varScale="1">
        <p:scale>
          <a:sx n="84" d="100"/>
          <a:sy n="84" d="100"/>
        </p:scale>
        <p:origin x="488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F5E4760-8367-4D7B-94DA-C7375F7F910D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E892A-7D61-4A81-946D-C3C29C53F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026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99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311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E892A-7D61-4A81-946D-C3C29C53FA7B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184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3943-EB35-426B-A66C-E1E427D8295A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2A32-1B20-4EF8-AB1A-000AA50417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3CBF-CCF7-4C5D-A1B1-4A5AA5C59C0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9301-40E4-48D8-881E-E85714282B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B924F-33FE-4C6E-82AA-D1798408780C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11387-97BE-4F36-97EF-C38FDCD9573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42C1-CD72-44FC-8CDD-FC316414C5E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1952-A474-4DBD-9D66-0FFA862735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D0E3-EDB9-4310-A63A-120FF584F17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D8EE-9F57-4FBA-AB49-3DFC86FEC0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B5F2-905D-4885-8953-3499A23AB0D0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9D6C-21EB-4A01-8D2C-3D5BD3FCA5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02DC-091E-441C-B30E-AD4A6B55FEE4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6A0A-A030-4F33-AC75-9B2EE2FB9D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75AA-C4F8-4490-9095-1A1D5F9929D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760A6-5DDB-4A2F-8C54-D5C70239D0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E5CC3-C806-4288-A049-A249057AA84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E3543-7467-4DFE-80DA-6D5FB198D6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A6BF8-9655-4D0F-8CFD-D0BD2CCF692E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A22C-87E4-4C50-AF12-AC3EC33B1B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33C9-C897-4D53-9F44-327905E28931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F9B3F-60C3-4AA1-ADCF-C544709D00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34D269A-8A40-42BD-8083-8EEDC2436742}" type="datetimeFigureOut">
              <a:rPr lang="ja-JP" altLang="en-US"/>
              <a:pPr>
                <a:defRPr/>
              </a:pPr>
              <a:t>2021/7/21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1A4CD7-8CDC-4F7D-961B-856D4FFBBF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6F78B3BA-E59C-4997-A675-6D36AF06B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59175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5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663788" y="2189708"/>
            <a:ext cx="3816424" cy="764084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gradFill>
                  <a:gsLst>
                    <a:gs pos="0">
                      <a:srgbClr val="7030A0"/>
                    </a:gs>
                    <a:gs pos="25000">
                      <a:srgbClr val="7030A0"/>
                    </a:gs>
                    <a:gs pos="50000">
                      <a:srgbClr val="7030A0"/>
                    </a:gs>
                    <a:gs pos="75000">
                      <a:srgbClr val="7030A0"/>
                    </a:gs>
                    <a:gs pos="100000">
                      <a:srgbClr val="7030A0"/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ubai Medium" panose="020B0603030403030204" pitchFamily="34" charset="-78"/>
                <a:ea typeface="AR Pゴシック体S" pitchFamily="50" charset="-128"/>
                <a:cs typeface="Dubai Medium" panose="020B0603030403030204" pitchFamily="34" charset="-78"/>
              </a:rPr>
              <a:t>THE END</a:t>
            </a:r>
            <a:endParaRPr lang="ja-JP" altLang="en-US" sz="5400" b="1" dirty="0">
              <a:ln w="11430"/>
              <a:gradFill>
                <a:gsLst>
                  <a:gs pos="0">
                    <a:srgbClr val="7030A0"/>
                  </a:gs>
                  <a:gs pos="25000">
                    <a:srgbClr val="7030A0"/>
                  </a:gs>
                  <a:gs pos="50000">
                    <a:srgbClr val="7030A0"/>
                  </a:gs>
                  <a:gs pos="75000">
                    <a:srgbClr val="7030A0"/>
                  </a:gs>
                  <a:gs pos="100000">
                    <a:srgbClr val="7030A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ubai Medium" panose="020B0603030403030204" pitchFamily="34" charset="-78"/>
              <a:ea typeface="AR Pゴシック体S" pitchFamily="50" charset="-128"/>
              <a:cs typeface="Dubai Medium" panose="020B0603030403030204" pitchFamily="34" charset="-7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8BA97C-BCAB-46F9-8971-394E41F7FDE0}"/>
              </a:ext>
            </a:extLst>
          </p:cNvPr>
          <p:cNvSpPr/>
          <p:nvPr/>
        </p:nvSpPr>
        <p:spPr>
          <a:xfrm>
            <a:off x="3204158" y="3075806"/>
            <a:ext cx="27356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www.e-kyozai.com</a:t>
            </a:r>
            <a:endParaRPr lang="ja-JP" altLang="en-US" sz="2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sndAc>
      <p:stSnd>
        <p:snd r:embed="rId3" name="abc-ending-audiostock_23808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611560" y="339502"/>
            <a:ext cx="784887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Who am I ?</a:t>
            </a: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 </a:t>
            </a: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QUIZ</a:t>
            </a:r>
            <a:endParaRPr lang="ja-JP" altLang="en-US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まーと中細丸ゴシック教漢" panose="02000000000000000000" pitchFamily="2" charset="-128"/>
              <a:ea typeface="まーと中細丸ゴシック教漢" panose="02000000000000000000" pitchFamily="2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940152" y="2090315"/>
            <a:ext cx="2736304" cy="11295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有趣的</a:t>
            </a:r>
            <a:r>
              <a:rPr lang="zh-TW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教材</a:t>
            </a:r>
            <a:endParaRPr lang="en-US" altLang="zh-TW" sz="5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資源庫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683568" y="2067694"/>
            <a:ext cx="2088232" cy="122413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Template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まーと中細丸ゴシック教漢" panose="02000000000000000000" pitchFamily="2" charset="-128"/>
                <a:ea typeface="まーと中細丸ゴシック教漢" panose="02000000000000000000" pitchFamily="2" charset="-128"/>
              </a:rPr>
              <a:t>5 Hints</a:t>
            </a:r>
          </a:p>
        </p:txBody>
      </p:sp>
      <p:pic>
        <p:nvPicPr>
          <p:cNvPr id="4" name="図 3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F19B3CE6-38D7-43F7-A9F9-0CA3DF443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1779662"/>
            <a:ext cx="2880000" cy="28800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bc-start1-33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89B487F5-5BDA-4803-A406-44AEFE942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ENJOY THE QUIZ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仲良く協力しながら活動すること。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請一起合作</a:t>
            </a:r>
            <a:r>
              <a:rPr lang="ja-JP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C562D81B-A65D-4ABB-9D23-A252FFAB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9" y="267494"/>
            <a:ext cx="2880000" cy="2880000"/>
          </a:xfrm>
          <a:prstGeom prst="rect">
            <a:avLst/>
          </a:prstGeom>
        </p:spPr>
      </p:pic>
      <p:sp>
        <p:nvSpPr>
          <p:cNvPr id="3" name="六角形 2"/>
          <p:cNvSpPr/>
          <p:nvPr/>
        </p:nvSpPr>
        <p:spPr>
          <a:xfrm>
            <a:off x="701811" y="2921774"/>
            <a:ext cx="7740377" cy="1873250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600" dirty="0">
                <a:solidFill>
                  <a:srgbClr val="FF0000"/>
                </a:solidFill>
              </a:rPr>
              <a:t>QUIZ</a:t>
            </a:r>
            <a:r>
              <a:rPr lang="ja-JP" altLang="en-US" sz="3600" dirty="0">
                <a:solidFill>
                  <a:srgbClr val="FF0000"/>
                </a:solidFill>
              </a:rPr>
              <a:t>規則　</a:t>
            </a:r>
            <a:r>
              <a:rPr lang="en-US" altLang="ja-JP" sz="3600" dirty="0">
                <a:solidFill>
                  <a:srgbClr val="FFFF00"/>
                </a:solidFill>
              </a:rPr>
              <a:t>THINKING</a:t>
            </a:r>
            <a:r>
              <a:rPr lang="ja-JP" altLang="en-US" sz="3600" dirty="0">
                <a:solidFill>
                  <a:srgbClr val="FFFF00"/>
                </a:solidFill>
              </a:rPr>
              <a:t> </a:t>
            </a:r>
            <a:r>
              <a:rPr lang="en-US" altLang="ja-JP" sz="3600" dirty="0">
                <a:solidFill>
                  <a:srgbClr val="FFFF00"/>
                </a:solidFill>
              </a:rPr>
              <a:t>TIME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600" dirty="0"/>
              <a:t>解答時間は１分です。</a:t>
            </a:r>
            <a:endParaRPr lang="en-US" altLang="ja-JP" sz="3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回答時間是</a:t>
            </a:r>
            <a:r>
              <a:rPr lang="en-US" altLang="zh-TW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zh-TW" altLang="en-US" sz="3600" dirty="0">
                <a:solidFill>
                  <a:schemeClr val="bg1">
                    <a:lumMod val="50000"/>
                    <a:lumOff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分鐘。</a:t>
            </a:r>
            <a:endParaRPr lang="en-US" altLang="ja-JP" sz="3600" dirty="0">
              <a:solidFill>
                <a:schemeClr val="bg1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817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0000"/>
                </a:solidFill>
              </a:rPr>
              <a:t>Commentary slide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endParaRPr lang="en-US" altLang="ja-JP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This slide can be used to explain the question.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/>
              <a:t>You can enter about 160 characters with a font size of 28 points.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5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50"/>
                </a:solidFill>
              </a:rPr>
              <a:t>解説用スライド</a:t>
            </a:r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問題の解説に使用できるスライドです。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/>
              <a:t>フォントサイズ２８ポイントで１６０字程度入力できます。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00B0F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rgbClr val="00B0F0"/>
                </a:solidFill>
              </a:rPr>
              <a:t>解說用幻燈片</a:t>
            </a:r>
            <a:endParaRPr lang="en-US" altLang="ja-JP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此幻燈片可用於解說問題。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您可以輸入約</a:t>
            </a:r>
            <a:r>
              <a:rPr lang="en-US" altLang="zh-TW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160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個字符，字體大小為</a:t>
            </a:r>
            <a:r>
              <a:rPr lang="en-US" altLang="zh-TW" sz="2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28pt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pic>
        <p:nvPicPr>
          <p:cNvPr id="2" name="図 1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2E09FEAB-0C69-4309-93FD-EC51D7F5B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35846"/>
            <a:ext cx="1124744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5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843558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black and white.</a:t>
            </a:r>
            <a:endParaRPr lang="ja-JP" altLang="en-US" sz="32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0428" y="4209211"/>
            <a:ext cx="6063046" cy="690776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soccer ball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267494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1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275518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279949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200" dirty="0">
                <a:solidFill>
                  <a:srgbClr val="7030A0"/>
                </a:solidFill>
                <a:latin typeface="Britannic Bold" panose="020B0903060703020204" pitchFamily="34" charset="0"/>
              </a:rPr>
              <a:t>Group-1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274636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lang="en-US" altLang="ja-JP" sz="1600" dirty="0">
              <a:solidFill>
                <a:srgbClr val="C00000"/>
              </a:solidFill>
            </a:endParaRP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</a:rPr>
              <a:t>www.e-kyozai.com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491630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Everyone kicks me.</a:t>
            </a:r>
            <a:endParaRPr lang="ja-JP" altLang="en-US" sz="32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0428" y="2139702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</a:t>
            </a:r>
            <a:r>
              <a:rPr lang="en-US" altLang="ja-JP" sz="3200">
                <a:latin typeface="Britannic Bold" panose="020B0903060703020204" pitchFamily="34" charset="0"/>
              </a:rPr>
              <a:t>can bounce </a:t>
            </a:r>
            <a:r>
              <a:rPr lang="en-US" altLang="ja-JP" sz="3200" dirty="0">
                <a:latin typeface="Britannic Bold" panose="020B0903060703020204" pitchFamily="34" charset="0"/>
              </a:rPr>
              <a:t>high.</a:t>
            </a:r>
            <a:endParaRPr lang="ja-JP" altLang="en-US" sz="3200" dirty="0"/>
          </a:p>
        </p:txBody>
      </p:sp>
      <p:sp>
        <p:nvSpPr>
          <p:cNvPr id="12" name="六角形 11">
            <a:extLst>
              <a:ext uri="{FF2B5EF4-FFF2-40B4-BE49-F238E27FC236}">
                <a16:creationId xmlns:a16="http://schemas.microsoft.com/office/drawing/2014/main" id="{6C429FEA-C3D7-4B89-B334-97B9F42EB0FA}"/>
              </a:ext>
            </a:extLst>
          </p:cNvPr>
          <p:cNvSpPr/>
          <p:nvPr/>
        </p:nvSpPr>
        <p:spPr>
          <a:xfrm>
            <a:off x="540428" y="2787774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Hint-4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a sphere.</a:t>
            </a:r>
            <a:endParaRPr lang="ja-JP" altLang="en-US" sz="3200" dirty="0"/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E0871147-2B32-4CA7-A5D1-F50BD8EFDE7F}"/>
              </a:ext>
            </a:extLst>
          </p:cNvPr>
          <p:cNvSpPr/>
          <p:nvPr/>
        </p:nvSpPr>
        <p:spPr>
          <a:xfrm>
            <a:off x="540428" y="3435846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Hint-5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Volleyball is my friend.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4102299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843558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black and white.</a:t>
            </a:r>
            <a:endParaRPr lang="ja-JP" altLang="en-US" sz="32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0428" y="4209211"/>
            <a:ext cx="6063046" cy="690776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soccer ball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267494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275518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279949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200" dirty="0">
                <a:solidFill>
                  <a:srgbClr val="7030A0"/>
                </a:solidFill>
                <a:latin typeface="Britannic Bold" panose="020B0903060703020204" pitchFamily="34" charset="0"/>
              </a:rPr>
              <a:t>Group-1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274636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lang="en-US" altLang="ja-JP" sz="1600" dirty="0">
              <a:solidFill>
                <a:srgbClr val="C00000"/>
              </a:solidFill>
            </a:endParaRP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</a:rPr>
              <a:t>www.e-kyozai.com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491630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Everyone kicks me.</a:t>
            </a:r>
            <a:endParaRPr lang="ja-JP" altLang="en-US" sz="32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0428" y="2139702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</a:t>
            </a:r>
            <a:r>
              <a:rPr lang="en-US" altLang="ja-JP" sz="3200">
                <a:latin typeface="Britannic Bold" panose="020B0903060703020204" pitchFamily="34" charset="0"/>
              </a:rPr>
              <a:t>can bounce </a:t>
            </a:r>
            <a:r>
              <a:rPr lang="en-US" altLang="ja-JP" sz="3200" dirty="0">
                <a:latin typeface="Britannic Bold" panose="020B0903060703020204" pitchFamily="34" charset="0"/>
              </a:rPr>
              <a:t>high.</a:t>
            </a:r>
            <a:endParaRPr lang="ja-JP" altLang="en-US" sz="3200" dirty="0"/>
          </a:p>
        </p:txBody>
      </p:sp>
      <p:sp>
        <p:nvSpPr>
          <p:cNvPr id="12" name="六角形 11">
            <a:extLst>
              <a:ext uri="{FF2B5EF4-FFF2-40B4-BE49-F238E27FC236}">
                <a16:creationId xmlns:a16="http://schemas.microsoft.com/office/drawing/2014/main" id="{6C429FEA-C3D7-4B89-B334-97B9F42EB0FA}"/>
              </a:ext>
            </a:extLst>
          </p:cNvPr>
          <p:cNvSpPr/>
          <p:nvPr/>
        </p:nvSpPr>
        <p:spPr>
          <a:xfrm>
            <a:off x="540428" y="2787774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Hint-4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a sphere.</a:t>
            </a:r>
            <a:endParaRPr lang="ja-JP" altLang="en-US" sz="3200" dirty="0"/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E0871147-2B32-4CA7-A5D1-F50BD8EFDE7F}"/>
              </a:ext>
            </a:extLst>
          </p:cNvPr>
          <p:cNvSpPr/>
          <p:nvPr/>
        </p:nvSpPr>
        <p:spPr>
          <a:xfrm>
            <a:off x="540428" y="3435846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Hint-5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Volleyball is my friend.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97543419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角形 3"/>
          <p:cNvSpPr/>
          <p:nvPr/>
        </p:nvSpPr>
        <p:spPr>
          <a:xfrm>
            <a:off x="544528" y="843558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Hint-1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black and white.</a:t>
            </a:r>
            <a:endParaRPr lang="ja-JP" altLang="en-US" sz="3200" dirty="0">
              <a:latin typeface="Britannic Bold" panose="020B0903060703020204" pitchFamily="34" charset="0"/>
            </a:endParaRPr>
          </a:p>
        </p:txBody>
      </p:sp>
      <p:sp>
        <p:nvSpPr>
          <p:cNvPr id="8" name="六角形 7"/>
          <p:cNvSpPr/>
          <p:nvPr/>
        </p:nvSpPr>
        <p:spPr>
          <a:xfrm>
            <a:off x="540428" y="4209211"/>
            <a:ext cx="6063046" cy="690776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5400" dirty="0">
                <a:solidFill>
                  <a:schemeClr val="bg1">
                    <a:lumMod val="85000"/>
                    <a:lumOff val="15000"/>
                  </a:schemeClr>
                </a:solidFill>
                <a:latin typeface="Britannic Bold" panose="020B0903060703020204" pitchFamily="34" charset="0"/>
              </a:rPr>
              <a:t>soccer ball</a:t>
            </a:r>
            <a:endParaRPr lang="ja-JP" altLang="en-US" sz="5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六角形 10">
            <a:extLst>
              <a:ext uri="{FF2B5EF4-FFF2-40B4-BE49-F238E27FC236}">
                <a16:creationId xmlns:a16="http://schemas.microsoft.com/office/drawing/2014/main" id="{6027F26F-E94B-491D-8B9E-B236B95D9709}"/>
              </a:ext>
            </a:extLst>
          </p:cNvPr>
          <p:cNvSpPr/>
          <p:nvPr/>
        </p:nvSpPr>
        <p:spPr>
          <a:xfrm>
            <a:off x="3801034" y="267494"/>
            <a:ext cx="17070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第</a:t>
            </a:r>
            <a:r>
              <a:rPr lang="en-US" altLang="ja-JP" sz="2400" dirty="0">
                <a:solidFill>
                  <a:prstClr val="white"/>
                </a:solidFill>
                <a:latin typeface="Britannic Bold" panose="020B0903060703020204" pitchFamily="34" charset="0"/>
              </a:rPr>
              <a:t>3</a:t>
            </a:r>
            <a:r>
              <a:rPr lang="ja-JP" altLang="en-US" sz="2400">
                <a:solidFill>
                  <a:prstClr val="white"/>
                </a:solidFill>
                <a:latin typeface="Britannic Bold" panose="020B0903060703020204" pitchFamily="34" charset="0"/>
              </a:rPr>
              <a:t>問</a:t>
            </a:r>
            <a:endParaRPr lang="en-US" altLang="ja-JP" sz="2400" dirty="0">
              <a:solidFill>
                <a:prstClr val="white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六角形 12">
            <a:extLst>
              <a:ext uri="{FF2B5EF4-FFF2-40B4-BE49-F238E27FC236}">
                <a16:creationId xmlns:a16="http://schemas.microsoft.com/office/drawing/2014/main" id="{D51DB032-AA35-4855-9B11-47D4388DD970}"/>
              </a:ext>
            </a:extLst>
          </p:cNvPr>
          <p:cNvSpPr/>
          <p:nvPr/>
        </p:nvSpPr>
        <p:spPr>
          <a:xfrm>
            <a:off x="544528" y="275518"/>
            <a:ext cx="2947352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00B050"/>
                </a:solidFill>
                <a:latin typeface="Britannic Bold" panose="020B0903060703020204" pitchFamily="34" charset="0"/>
              </a:rPr>
              <a:t>Who am I ? </a:t>
            </a:r>
            <a:r>
              <a:rPr lang="en-US" altLang="ja-JP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QUIZ</a:t>
            </a:r>
          </a:p>
        </p:txBody>
      </p:sp>
      <p:sp>
        <p:nvSpPr>
          <p:cNvPr id="10" name="六角形 9">
            <a:extLst>
              <a:ext uri="{FF2B5EF4-FFF2-40B4-BE49-F238E27FC236}">
                <a16:creationId xmlns:a16="http://schemas.microsoft.com/office/drawing/2014/main" id="{411D94B7-6D1C-47BB-A3C4-38CA1B988FDC}"/>
              </a:ext>
            </a:extLst>
          </p:cNvPr>
          <p:cNvSpPr/>
          <p:nvPr/>
        </p:nvSpPr>
        <p:spPr>
          <a:xfrm>
            <a:off x="5817258" y="279949"/>
            <a:ext cx="2643170" cy="45094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Britannic Bold" panose="020B0903060703020204" pitchFamily="34" charset="0"/>
              </a:rPr>
              <a:t>Made by</a:t>
            </a:r>
            <a:r>
              <a:rPr lang="en-US" altLang="ja-JP" sz="2400" dirty="0">
                <a:solidFill>
                  <a:schemeClr val="tx1"/>
                </a:solidFill>
                <a:latin typeface="Britannic Bold" panose="020B0903060703020204" pitchFamily="34" charset="0"/>
              </a:rPr>
              <a:t> </a:t>
            </a:r>
            <a:r>
              <a:rPr lang="en-US" altLang="ja-JP" sz="2200" dirty="0">
                <a:solidFill>
                  <a:srgbClr val="7030A0"/>
                </a:solidFill>
                <a:latin typeface="Britannic Bold" panose="020B0903060703020204" pitchFamily="34" charset="0"/>
              </a:rPr>
              <a:t>Group-1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5C91C0-E7CC-476B-8CF3-62189F1D5B59}"/>
              </a:ext>
            </a:extLst>
          </p:cNvPr>
          <p:cNvSpPr txBox="1"/>
          <p:nvPr/>
        </p:nvSpPr>
        <p:spPr>
          <a:xfrm>
            <a:off x="6804248" y="4274636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rgbClr val="C00000"/>
                </a:solidFill>
              </a:rPr>
              <a:t>わくわく教材ランド</a:t>
            </a:r>
            <a:endParaRPr lang="en-US" altLang="ja-JP" sz="1600" dirty="0">
              <a:solidFill>
                <a:srgbClr val="C00000"/>
              </a:solidFill>
            </a:endParaRP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</a:rPr>
              <a:t>www.e-kyozai.com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5" name="六角形 14">
            <a:extLst>
              <a:ext uri="{FF2B5EF4-FFF2-40B4-BE49-F238E27FC236}">
                <a16:creationId xmlns:a16="http://schemas.microsoft.com/office/drawing/2014/main" id="{D229DF22-E48A-48D2-85FA-649DB6BA45FC}"/>
              </a:ext>
            </a:extLst>
          </p:cNvPr>
          <p:cNvSpPr/>
          <p:nvPr/>
        </p:nvSpPr>
        <p:spPr>
          <a:xfrm>
            <a:off x="542038" y="1491630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Hint-2</a:t>
            </a:r>
            <a:r>
              <a:rPr lang="ja-JP" altLang="en-US" sz="3200" dirty="0">
                <a:solidFill>
                  <a:srgbClr val="FFC000"/>
                </a:solidFill>
              </a:rPr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Everyone kicks me.</a:t>
            </a:r>
            <a:endParaRPr lang="ja-JP" altLang="en-US" sz="3200" dirty="0"/>
          </a:p>
        </p:txBody>
      </p:sp>
      <p:sp>
        <p:nvSpPr>
          <p:cNvPr id="16" name="六角形 15">
            <a:extLst>
              <a:ext uri="{FF2B5EF4-FFF2-40B4-BE49-F238E27FC236}">
                <a16:creationId xmlns:a16="http://schemas.microsoft.com/office/drawing/2014/main" id="{7CF2AC18-EA5A-4C0B-808D-B644394DED68}"/>
              </a:ext>
            </a:extLst>
          </p:cNvPr>
          <p:cNvSpPr/>
          <p:nvPr/>
        </p:nvSpPr>
        <p:spPr>
          <a:xfrm>
            <a:off x="540428" y="2139702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Hint-3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</a:t>
            </a:r>
            <a:r>
              <a:rPr lang="en-US" altLang="ja-JP" sz="3200">
                <a:latin typeface="Britannic Bold" panose="020B0903060703020204" pitchFamily="34" charset="0"/>
              </a:rPr>
              <a:t>can bounce </a:t>
            </a:r>
            <a:r>
              <a:rPr lang="en-US" altLang="ja-JP" sz="3200" dirty="0">
                <a:latin typeface="Britannic Bold" panose="020B0903060703020204" pitchFamily="34" charset="0"/>
              </a:rPr>
              <a:t>high.</a:t>
            </a:r>
            <a:endParaRPr lang="ja-JP" altLang="en-US" sz="3200" dirty="0"/>
          </a:p>
        </p:txBody>
      </p:sp>
      <p:sp>
        <p:nvSpPr>
          <p:cNvPr id="12" name="六角形 11">
            <a:extLst>
              <a:ext uri="{FF2B5EF4-FFF2-40B4-BE49-F238E27FC236}">
                <a16:creationId xmlns:a16="http://schemas.microsoft.com/office/drawing/2014/main" id="{6C429FEA-C3D7-4B89-B334-97B9F42EB0FA}"/>
              </a:ext>
            </a:extLst>
          </p:cNvPr>
          <p:cNvSpPr/>
          <p:nvPr/>
        </p:nvSpPr>
        <p:spPr>
          <a:xfrm>
            <a:off x="540428" y="2787774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Hint-4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I am a sphere.</a:t>
            </a:r>
            <a:endParaRPr lang="ja-JP" altLang="en-US" sz="3200" dirty="0"/>
          </a:p>
        </p:txBody>
      </p:sp>
      <p:sp>
        <p:nvSpPr>
          <p:cNvPr id="14" name="六角形 13">
            <a:extLst>
              <a:ext uri="{FF2B5EF4-FFF2-40B4-BE49-F238E27FC236}">
                <a16:creationId xmlns:a16="http://schemas.microsoft.com/office/drawing/2014/main" id="{E0871147-2B32-4CA7-A5D1-F50BD8EFDE7F}"/>
              </a:ext>
            </a:extLst>
          </p:cNvPr>
          <p:cNvSpPr/>
          <p:nvPr/>
        </p:nvSpPr>
        <p:spPr>
          <a:xfrm>
            <a:off x="540428" y="3435846"/>
            <a:ext cx="7920000" cy="576000"/>
          </a:xfrm>
          <a:prstGeom prst="hexagon">
            <a:avLst>
              <a:gd name="adj" fmla="val 42749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C000"/>
                </a:solidFill>
                <a:latin typeface="Britannic Bold" panose="020B0903060703020204" pitchFamily="34" charset="0"/>
              </a:rPr>
              <a:t>Hint-5</a:t>
            </a:r>
            <a:r>
              <a:rPr lang="ja-JP" altLang="en-US" sz="3200" dirty="0"/>
              <a:t>　</a:t>
            </a:r>
            <a:r>
              <a:rPr lang="en-US" altLang="ja-JP" sz="3200" dirty="0">
                <a:latin typeface="Britannic Bold" panose="020B0903060703020204" pitchFamily="34" charset="0"/>
              </a:rPr>
              <a:t>Volleyball is my friend.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3235167"/>
      </p:ext>
    </p:extLst>
  </p:cSld>
  <p:clrMapOvr>
    <a:masterClrMapping/>
  </p:clrMapOvr>
  <p:transition advClick="0">
    <p:sndAc>
      <p:stSnd>
        <p:snd r:embed="rId3" name="q-to-a-1min-30se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mph" presetSubtype="2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bc-correct-audiostock_587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角形 2"/>
          <p:cNvSpPr/>
          <p:nvPr/>
        </p:nvSpPr>
        <p:spPr>
          <a:xfrm>
            <a:off x="504031" y="411336"/>
            <a:ext cx="8135937" cy="4320828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800" i="1" u="sng" dirty="0">
                <a:solidFill>
                  <a:srgbClr val="FF0000"/>
                </a:solidFill>
              </a:rPr>
              <a:t>わくわくクイズシリーズ</a:t>
            </a:r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000" dirty="0">
                <a:solidFill>
                  <a:schemeClr val="accent2"/>
                </a:solidFill>
              </a:rPr>
              <a:t>有趣的</a:t>
            </a:r>
            <a:r>
              <a:rPr lang="en-US" altLang="ja-JP" sz="2000" dirty="0">
                <a:solidFill>
                  <a:schemeClr val="accent2"/>
                </a:solidFill>
              </a:rPr>
              <a:t>QUIZ</a:t>
            </a:r>
            <a:r>
              <a:rPr lang="ja-JP" altLang="en-US" sz="2000" dirty="0">
                <a:solidFill>
                  <a:schemeClr val="accent2"/>
                </a:solidFill>
              </a:rPr>
              <a:t>系列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FF0000"/>
              </a:solidFill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Did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you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enjoy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the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“WHO am I”</a:t>
            </a:r>
            <a:r>
              <a:rPr lang="ja-JP" altLang="en-US" sz="2000" dirty="0">
                <a:solidFill>
                  <a:schemeClr val="tx1"/>
                </a:solidFill>
              </a:rPr>
              <a:t> </a:t>
            </a:r>
            <a:r>
              <a:rPr lang="en-US" altLang="ja-JP" sz="2000" dirty="0">
                <a:solidFill>
                  <a:schemeClr val="tx1"/>
                </a:solidFill>
              </a:rPr>
              <a:t>quiz?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</a:rPr>
              <a:t>Please enjoy other quizzes too!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solidFill>
                  <a:srgbClr val="FFFF00"/>
                </a:solidFill>
              </a:rPr>
              <a:t>Special thanks to: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AC</a:t>
            </a:r>
            <a:r>
              <a:rPr lang="ja-JP" altLang="en-US" dirty="0">
                <a:solidFill>
                  <a:srgbClr val="00B050"/>
                </a:solidFill>
              </a:rPr>
              <a:t>イラスト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&lt;https://www.ac-illust.com&gt;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>
                <a:solidFill>
                  <a:srgbClr val="00B050"/>
                </a:solidFill>
              </a:rPr>
              <a:t>VSQ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&lt;https://vsq.co.jp&gt;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OtoLogic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&lt;https://otologic.jp&gt;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　</a:t>
            </a:r>
            <a:r>
              <a:rPr lang="en-US" altLang="ja-JP" dirty="0" err="1">
                <a:solidFill>
                  <a:srgbClr val="00B050"/>
                </a:solidFill>
              </a:rPr>
              <a:t>Audiostock</a:t>
            </a: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 &lt;https://audiostock.jp&gt;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800" dirty="0"/>
          </a:p>
        </p:txBody>
      </p:sp>
      <p:pic>
        <p:nvPicPr>
          <p:cNvPr id="4" name="図 3" descr="凧, シャツ, 記号 が含まれている画像&#10;&#10;自動的に生成された説明">
            <a:extLst>
              <a:ext uri="{FF2B5EF4-FFF2-40B4-BE49-F238E27FC236}">
                <a16:creationId xmlns:a16="http://schemas.microsoft.com/office/drawing/2014/main" id="{1AA4B7BD-B5E0-4122-8D1D-24D475940B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67217"/>
            <a:ext cx="1124744" cy="8435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008C75-F88C-4F73-8226-B5BDCB292864}"/>
              </a:ext>
            </a:extLst>
          </p:cNvPr>
          <p:cNvSpPr txBox="1"/>
          <p:nvPr/>
        </p:nvSpPr>
        <p:spPr>
          <a:xfrm>
            <a:off x="5984910" y="396468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600" dirty="0">
                <a:solidFill>
                  <a:srgbClr val="C00000"/>
                </a:solidFill>
              </a:rPr>
              <a:t>有趣的教材資源庫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pic>
        <p:nvPicPr>
          <p:cNvPr id="7" name="図 6" descr="食品, 皿, 駐車場 が含まれている画像&#10;&#10;自動的に生成された説明">
            <a:extLst>
              <a:ext uri="{FF2B5EF4-FFF2-40B4-BE49-F238E27FC236}">
                <a16:creationId xmlns:a16="http://schemas.microsoft.com/office/drawing/2014/main" id="{592269B8-3FF4-4B04-AD60-3EB4C83AA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10" y="2139702"/>
            <a:ext cx="1734609" cy="17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33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343</Words>
  <Application>Microsoft Office PowerPoint</Application>
  <PresentationFormat>画面に合わせる (16:9)</PresentationFormat>
  <Paragraphs>72</Paragraphs>
  <Slides>10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Dubai Medium</vt:lpstr>
      <vt:lpstr>Britannic Bold</vt:lpstr>
      <vt:lpstr>まーと中細丸ゴシック教漢</vt:lpstr>
      <vt:lpstr>Arial</vt:lpstr>
      <vt:lpstr>Calibri</vt:lpstr>
      <vt:lpstr>ＭＳ ゴシック</vt:lpstr>
      <vt:lpstr>ＭＳ Ｐゴシック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2021-07-21T14:49:08Z</dcterms:created>
  <dcterms:modified xsi:type="dcterms:W3CDTF">2021-07-21T14:49:23Z</dcterms:modified>
</cp:coreProperties>
</file>