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55" r:id="rId2"/>
    <p:sldId id="256" r:id="rId3"/>
    <p:sldId id="275" r:id="rId4"/>
    <p:sldId id="360" r:id="rId5"/>
    <p:sldId id="354" r:id="rId6"/>
    <p:sldId id="362" r:id="rId7"/>
    <p:sldId id="368" r:id="rId8"/>
    <p:sldId id="367" r:id="rId9"/>
    <p:sldId id="369" r:id="rId10"/>
    <p:sldId id="370" r:id="rId11"/>
    <p:sldId id="371" r:id="rId12"/>
    <p:sldId id="372" r:id="rId13"/>
    <p:sldId id="373" r:id="rId14"/>
    <p:sldId id="375" r:id="rId15"/>
    <p:sldId id="376" r:id="rId16"/>
    <p:sldId id="361" r:id="rId17"/>
    <p:sldId id="269" r:id="rId18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ubai Medium" panose="020B0603030403030204" pitchFamily="34" charset="-78"/>
      <p:regular r:id="rId25"/>
    </p:embeddedFont>
    <p:embeddedFont>
      <p:font typeface="まーと中細丸ゴシック教漢" panose="02000000000000000000" pitchFamily="2" charset="-128"/>
      <p:regular r:id="rId26"/>
    </p:embeddedFont>
  </p:embeddedFont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01" autoAdjust="0"/>
    <p:restoredTop sz="94630" autoAdjust="0"/>
  </p:normalViewPr>
  <p:slideViewPr>
    <p:cSldViewPr>
      <p:cViewPr varScale="1">
        <p:scale>
          <a:sx n="84" d="100"/>
          <a:sy n="84" d="100"/>
        </p:scale>
        <p:origin x="396" y="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F5E4760-8367-4D7B-94DA-C7375F7F910D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2FE892A-7D61-4A81-946D-C3C29C53FA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0268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6131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184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73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592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1624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190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587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242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4890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861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3943-EB35-426B-A66C-E1E427D8295A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2A32-1B20-4EF8-AB1A-000AA50417A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3CBF-CCF7-4C5D-A1B1-4A5AA5C59C04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9301-40E4-48D8-881E-E85714282B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B924F-33FE-4C6E-82AA-D1798408780C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1387-97BE-4F36-97EF-C38FDCD9573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42C1-CD72-44FC-8CDD-FC316414C5E1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1952-A474-4DBD-9D66-0FFA8627358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D0E3-EDB9-4310-A63A-120FF584F172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DD8EE-9F57-4FBA-AB49-3DFC86FEC0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B5F2-905D-4885-8953-3499A23AB0D0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9D6C-21EB-4A01-8D2C-3D5BD3FCA5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02DC-091E-441C-B30E-AD4A6B55FEE4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A6A0A-A030-4F33-AC75-9B2EE2FB9D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75AA-C4F8-4490-9095-1A1D5F9929D2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60A6-5DDB-4A2F-8C54-D5C70239D05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5CC3-C806-4288-A049-A249057AA84E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E3543-7467-4DFE-80DA-6D5FB198D6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6BF8-9655-4D0F-8CFD-D0BD2CCF692E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A22C-87E4-4C50-AF12-AC3EC33B1B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533C9-C897-4D53-9F44-327905E28931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9B3F-60C3-4AA1-ADCF-C544709D00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4D269A-8A40-42BD-8083-8EEDC2436742}" type="datetimeFigureOut">
              <a:rPr lang="ja-JP" altLang="en-US"/>
              <a:pPr>
                <a:defRPr/>
              </a:pPr>
              <a:t>2021/1/17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1A4CD7-8CDC-4F7D-961B-856D4FFBBF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F78B3BA-E59C-4997-A675-6D36AF06B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0" y="59175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5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You can catch me but you cannot throw me.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a cold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5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46025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 have many words but I cannot speak.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book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6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94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 have a thumb and four fingers but I’m not a hand.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glove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7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7435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 can fill up a room but I take up no space.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light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8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8507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 have legs but I cannot walk.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table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9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2696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If you drop me I will crack, but give me a smile and I will always smile back.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mirror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10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42413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i="1" u="sng" dirty="0">
                <a:solidFill>
                  <a:srgbClr val="FF0000"/>
                </a:solidFill>
              </a:rPr>
              <a:t>わくわくクイズシリーズ</a:t>
            </a:r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000" dirty="0">
                <a:solidFill>
                  <a:schemeClr val="accent2"/>
                </a:solidFill>
              </a:rPr>
              <a:t>有趣的</a:t>
            </a:r>
            <a:r>
              <a:rPr lang="en-US" altLang="ja-JP" sz="2000" dirty="0">
                <a:solidFill>
                  <a:schemeClr val="accent2"/>
                </a:solidFill>
              </a:rPr>
              <a:t>QUIZ</a:t>
            </a:r>
            <a:r>
              <a:rPr lang="ja-JP" altLang="en-US" sz="2000" dirty="0">
                <a:solidFill>
                  <a:schemeClr val="accent2"/>
                </a:solidFill>
              </a:rPr>
              <a:t>系列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FF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Did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you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enjoy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the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“WHO am I”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quiz?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Please enjoy other quizzes too!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FF00"/>
                </a:solidFill>
              </a:rPr>
              <a:t>Special thanks 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AC</a:t>
            </a:r>
            <a:r>
              <a:rPr lang="ja-JP" altLang="en-US" dirty="0">
                <a:solidFill>
                  <a:srgbClr val="00B050"/>
                </a:solidFill>
              </a:rPr>
              <a:t>イラスト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&lt;https://www.ac-illust.com&gt;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VSQ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&lt;https://vsq.co.jp&gt;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OtoLogic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&lt;https://otologic.jp&gt;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Audiostock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&lt;https://audiostock.jp&gt;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/>
          </a:p>
        </p:txBody>
      </p:sp>
      <p:pic>
        <p:nvPicPr>
          <p:cNvPr id="4" name="図 3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1AA4B7BD-B5E0-4122-8D1D-24D475940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67217"/>
            <a:ext cx="1124744" cy="84355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008C75-F88C-4F73-8226-B5BDCB292864}"/>
              </a:ext>
            </a:extLst>
          </p:cNvPr>
          <p:cNvSpPr txBox="1"/>
          <p:nvPr/>
        </p:nvSpPr>
        <p:spPr>
          <a:xfrm>
            <a:off x="5984910" y="3964683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7" name="図 6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592269B8-3FF4-4B04-AD60-3EB4C83AA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10" y="2139702"/>
            <a:ext cx="1734609" cy="17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033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663788" y="2189708"/>
            <a:ext cx="3816424" cy="764084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gradFill>
                  <a:gsLst>
                    <a:gs pos="0">
                      <a:srgbClr val="7030A0"/>
                    </a:gs>
                    <a:gs pos="25000">
                      <a:srgbClr val="7030A0"/>
                    </a:gs>
                    <a:gs pos="50000">
                      <a:srgbClr val="7030A0"/>
                    </a:gs>
                    <a:gs pos="75000">
                      <a:srgbClr val="7030A0"/>
                    </a:gs>
                    <a:gs pos="100000">
                      <a:srgbClr val="7030A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ubai Medium" panose="020B0603030403030204" pitchFamily="34" charset="-78"/>
                <a:ea typeface="AR Pゴシック体S" pitchFamily="50" charset="-128"/>
                <a:cs typeface="Dubai Medium" panose="020B0603030403030204" pitchFamily="34" charset="-78"/>
              </a:rPr>
              <a:t>THE END</a:t>
            </a:r>
            <a:endParaRPr lang="ja-JP" altLang="en-US" sz="5400" b="1" dirty="0">
              <a:ln w="11430"/>
              <a:gradFill>
                <a:gsLst>
                  <a:gs pos="0">
                    <a:srgbClr val="7030A0"/>
                  </a:gs>
                  <a:gs pos="25000">
                    <a:srgbClr val="7030A0"/>
                  </a:gs>
                  <a:gs pos="50000">
                    <a:srgbClr val="7030A0"/>
                  </a:gs>
                  <a:gs pos="75000">
                    <a:srgbClr val="7030A0"/>
                  </a:gs>
                  <a:gs pos="100000">
                    <a:srgbClr val="7030A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ubai Medium" panose="020B0603030403030204" pitchFamily="34" charset="-78"/>
              <a:ea typeface="AR Pゴシック体S" pitchFamily="50" charset="-128"/>
              <a:cs typeface="Dubai Medium" panose="020B0603030403030204" pitchFamily="34" charset="-7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8BA97C-BCAB-46F9-8971-394E41F7FDE0}"/>
              </a:ext>
            </a:extLst>
          </p:cNvPr>
          <p:cNvSpPr/>
          <p:nvPr/>
        </p:nvSpPr>
        <p:spPr>
          <a:xfrm>
            <a:off x="3204158" y="3075806"/>
            <a:ext cx="27356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www.e-kyozai.com</a:t>
            </a:r>
            <a:endParaRPr lang="ja-JP" alt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abc-ending-audiostock_23808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11560" y="339502"/>
            <a:ext cx="7848872" cy="122413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Who am I ?</a:t>
            </a: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 </a:t>
            </a: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QUIZ</a:t>
            </a:r>
            <a:endParaRPr lang="ja-JP" altLang="en-US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まーと中細丸ゴシック教漢" panose="02000000000000000000" pitchFamily="2" charset="-128"/>
              <a:ea typeface="まーと中細丸ゴシック教漢" panose="02000000000000000000" pitchFamily="2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940152" y="2006996"/>
            <a:ext cx="2736304" cy="1129507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有趣的</a:t>
            </a:r>
            <a:r>
              <a:rPr lang="zh-TW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教材</a:t>
            </a:r>
            <a:endParaRPr lang="en-US" altLang="zh-TW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資源庫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83568" y="2139701"/>
            <a:ext cx="2088232" cy="122413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SET-02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G1-B</a:t>
            </a:r>
          </a:p>
        </p:txBody>
      </p:sp>
      <p:pic>
        <p:nvPicPr>
          <p:cNvPr id="4" name="図 3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F19B3CE6-38D7-43F7-A9F9-0CA3DF443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779662"/>
            <a:ext cx="2880000" cy="2880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bc-start1-33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89B487F5-5BDA-4803-A406-44AEFE94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QUIZ</a:t>
            </a:r>
            <a:r>
              <a:rPr lang="ja-JP" altLang="en-US" sz="3600" dirty="0">
                <a:solidFill>
                  <a:srgbClr val="FF0000"/>
                </a:solidFill>
              </a:rPr>
              <a:t>規則　</a:t>
            </a:r>
            <a:r>
              <a:rPr lang="en-US" altLang="ja-JP" sz="3600" dirty="0">
                <a:solidFill>
                  <a:srgbClr val="FFFF00"/>
                </a:solidFill>
              </a:rPr>
              <a:t>ENJOY THE QUIZ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/>
              <a:t>仲良く協力しながら挑戦してね。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請一起合作</a:t>
            </a:r>
            <a:r>
              <a:rPr lang="ja-JP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C562D81B-A65D-4ABB-9D23-A252FFABF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QUIZ</a:t>
            </a:r>
            <a:r>
              <a:rPr lang="ja-JP" altLang="en-US" sz="3600" dirty="0">
                <a:solidFill>
                  <a:srgbClr val="FF0000"/>
                </a:solidFill>
              </a:rPr>
              <a:t>規則　</a:t>
            </a:r>
            <a:r>
              <a:rPr lang="en-US" altLang="ja-JP" sz="3600" dirty="0">
                <a:solidFill>
                  <a:srgbClr val="FFFF00"/>
                </a:solidFill>
              </a:rPr>
              <a:t>THINKING</a:t>
            </a:r>
            <a:r>
              <a:rPr lang="ja-JP" altLang="en-US" sz="3600" dirty="0">
                <a:solidFill>
                  <a:srgbClr val="FFFF00"/>
                </a:solidFill>
              </a:rPr>
              <a:t> </a:t>
            </a:r>
            <a:r>
              <a:rPr lang="en-US" altLang="ja-JP" sz="3600" dirty="0">
                <a:solidFill>
                  <a:srgbClr val="FFFF00"/>
                </a:solidFill>
              </a:rPr>
              <a:t>TIME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/>
              <a:t>解答時間は１分です。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回答時間是</a:t>
            </a:r>
            <a:r>
              <a:rPr lang="en-US" altLang="zh-TW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分鐘。</a:t>
            </a:r>
            <a:endParaRPr lang="en-US" altLang="ja-JP" sz="3600" dirty="0">
              <a:solidFill>
                <a:schemeClr val="bg1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817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0000"/>
                </a:solidFill>
              </a:rPr>
              <a:t>Commentary slide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endParaRPr lang="en-US" altLang="ja-JP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This slide can be used to explain the question.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You can enter about 160 characters with a font size of 28 points.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50"/>
                </a:solidFill>
              </a:rPr>
              <a:t>解説用スライド</a:t>
            </a:r>
            <a:r>
              <a:rPr lang="ja-JP" altLang="en-US" sz="2000" dirty="0">
                <a:solidFill>
                  <a:srgbClr val="FF0000"/>
                </a:solidFill>
              </a:rPr>
              <a:t>　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問題の解説に使用できるスライドです。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フォントサイズ２８ポイントで１６０字程度入力できます。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F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F0"/>
                </a:solidFill>
              </a:rPr>
              <a:t>解說用幻燈片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此幻燈片可用於解說問題。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您可以輸入約</a:t>
            </a:r>
            <a:r>
              <a:rPr lang="en-US" altLang="zh-TW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160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個字符，字體大小為</a:t>
            </a:r>
            <a:r>
              <a:rPr lang="en-US" altLang="zh-TW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28pt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2000" dirty="0">
              <a:latin typeface="ＭＳ Ｐゴシック" panose="020B0600070205080204" pitchFamily="50" charset="-128"/>
            </a:endParaRPr>
          </a:p>
        </p:txBody>
      </p:sp>
      <p:pic>
        <p:nvPicPr>
          <p:cNvPr id="2" name="図 1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2E09FEAB-0C69-4309-93FD-EC51D7F5B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435846"/>
            <a:ext cx="1124744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55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 have many keys but I do not open doors. 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piano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2299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 have many holes but I can hold water.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sponge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2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70307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 can go up and down but I never move.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stairs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3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3380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2273416"/>
          </a:xfrm>
          <a:prstGeom prst="hexagon">
            <a:avLst>
              <a:gd name="adj" fmla="val 16036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I follow you all the time and copy your actions but you can’t touch or catch me.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latin typeface="Britannic Bold" panose="020B0903060703020204" pitchFamily="34" charset="0"/>
              </a:rPr>
              <a:t>Who am I?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shadow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4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LEVEL JHS </a:t>
            </a:r>
            <a:r>
              <a:rPr lang="en-US" altLang="ja-JP" sz="2000" dirty="0" err="1">
                <a:solidFill>
                  <a:schemeClr val="tx1"/>
                </a:solidFill>
                <a:latin typeface="Britannic Bold" panose="020B0903060703020204" pitchFamily="34" charset="0"/>
              </a:rPr>
              <a:t>G1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3235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</TotalTime>
  <Words>503</Words>
  <Application>Microsoft Office PowerPoint</Application>
  <PresentationFormat>画面に合わせる (16:9)</PresentationFormat>
  <Paragraphs>115</Paragraphs>
  <Slides>17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Dubai Medium</vt:lpstr>
      <vt:lpstr>Calibri</vt:lpstr>
      <vt:lpstr>ＭＳ ゴシック</vt:lpstr>
      <vt:lpstr>まーと中細丸ゴシック教漢</vt:lpstr>
      <vt:lpstr>Britannic Bold</vt:lpstr>
      <vt:lpstr>ＭＳ Ｐゴシック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Japan Tabitaro</cp:lastModifiedBy>
  <cp:revision>52</cp:revision>
  <dcterms:created xsi:type="dcterms:W3CDTF">2012-01-20T05:20:49Z</dcterms:created>
  <dcterms:modified xsi:type="dcterms:W3CDTF">2021-01-16T17:49:39Z</dcterms:modified>
</cp:coreProperties>
</file>