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33"/>
  </p:notesMasterIdLst>
  <p:sldIdLst>
    <p:sldId id="355" r:id="rId2"/>
    <p:sldId id="362" r:id="rId3"/>
    <p:sldId id="354" r:id="rId4"/>
    <p:sldId id="275" r:id="rId5"/>
    <p:sldId id="360" r:id="rId6"/>
    <p:sldId id="365" r:id="rId7"/>
    <p:sldId id="381" r:id="rId8"/>
    <p:sldId id="366" r:id="rId9"/>
    <p:sldId id="380" r:id="rId10"/>
    <p:sldId id="367" r:id="rId11"/>
    <p:sldId id="369" r:id="rId12"/>
    <p:sldId id="357" r:id="rId13"/>
    <p:sldId id="384" r:id="rId14"/>
    <p:sldId id="382" r:id="rId15"/>
    <p:sldId id="383" r:id="rId16"/>
    <p:sldId id="359" r:id="rId17"/>
    <p:sldId id="376" r:id="rId18"/>
    <p:sldId id="377" r:id="rId19"/>
    <p:sldId id="385" r:id="rId20"/>
    <p:sldId id="378" r:id="rId21"/>
    <p:sldId id="386" r:id="rId22"/>
    <p:sldId id="379" r:id="rId23"/>
    <p:sldId id="387" r:id="rId24"/>
    <p:sldId id="364" r:id="rId25"/>
    <p:sldId id="388" r:id="rId26"/>
    <p:sldId id="389" r:id="rId27"/>
    <p:sldId id="390" r:id="rId28"/>
    <p:sldId id="392" r:id="rId29"/>
    <p:sldId id="391" r:id="rId30"/>
    <p:sldId id="361" r:id="rId31"/>
    <p:sldId id="269" r:id="rId32"/>
  </p:sldIdLst>
  <p:sldSz cx="9144000" cy="5143500" type="screen16x9"/>
  <p:notesSz cx="6858000" cy="9144000"/>
  <p:embeddedFontLst>
    <p:embeddedFont>
      <p:font typeface="Britannic Bold" panose="020B0903060703020204" pitchFamily="34" charset="0"/>
      <p:regular r:id="rId34"/>
    </p:embeddedFont>
    <p:embeddedFont>
      <p:font typeface="Dubai Medium" panose="020B0603030403030204" pitchFamily="34" charset="-78"/>
      <p:regular r:id="rId35"/>
    </p:embeddedFont>
    <p:embeddedFont>
      <p:font typeface="まーと中細丸ゴシック" panose="02000000000000000000" pitchFamily="2" charset="-128"/>
      <p:regular r:id="rId36"/>
    </p:embeddedFont>
    <p:embeddedFont>
      <p:font typeface="まーと中細丸ゴシック教漢" panose="02000000000000000000" pitchFamily="2" charset="-128"/>
      <p:regular r:id="rId37"/>
    </p:embeddedFont>
  </p:embeddedFontLst>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81" autoAdjust="0"/>
    <p:restoredTop sz="94630" autoAdjust="0"/>
  </p:normalViewPr>
  <p:slideViewPr>
    <p:cSldViewPr>
      <p:cViewPr varScale="1">
        <p:scale>
          <a:sx n="99" d="100"/>
          <a:sy n="99" d="100"/>
        </p:scale>
        <p:origin x="91" y="20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4F5E4760-8367-4D7B-94DA-C7375F7F910D}" type="datetimeFigureOut">
              <a:rPr lang="ja-JP" altLang="en-US"/>
              <a:pPr>
                <a:defRPr/>
              </a:pPr>
              <a:t>2025/3/2</a:t>
            </a:fld>
            <a:endParaRPr lang="ja-JP" altLang="en-US"/>
          </a:p>
        </p:txBody>
      </p:sp>
      <p:sp>
        <p:nvSpPr>
          <p:cNvPr id="4" name="スライド イメージ プレースホル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22FE892A-7D61-4A81-946D-C3C29C53FA7B}"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6</a:t>
            </a:fld>
            <a:endParaRPr lang="ja-JP" altLang="en-US"/>
          </a:p>
        </p:txBody>
      </p:sp>
    </p:spTree>
    <p:extLst>
      <p:ext uri="{BB962C8B-B14F-4D97-AF65-F5344CB8AC3E}">
        <p14:creationId xmlns:p14="http://schemas.microsoft.com/office/powerpoint/2010/main" val="383747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24</a:t>
            </a:fld>
            <a:endParaRPr lang="ja-JP" altLang="en-US"/>
          </a:p>
        </p:txBody>
      </p:sp>
    </p:spTree>
    <p:extLst>
      <p:ext uri="{BB962C8B-B14F-4D97-AF65-F5344CB8AC3E}">
        <p14:creationId xmlns:p14="http://schemas.microsoft.com/office/powerpoint/2010/main" val="2157677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26</a:t>
            </a:fld>
            <a:endParaRPr lang="ja-JP" altLang="en-US"/>
          </a:p>
        </p:txBody>
      </p:sp>
    </p:spTree>
    <p:extLst>
      <p:ext uri="{BB962C8B-B14F-4D97-AF65-F5344CB8AC3E}">
        <p14:creationId xmlns:p14="http://schemas.microsoft.com/office/powerpoint/2010/main" val="2360268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28</a:t>
            </a:fld>
            <a:endParaRPr lang="ja-JP" altLang="en-US"/>
          </a:p>
        </p:txBody>
      </p:sp>
    </p:spTree>
    <p:extLst>
      <p:ext uri="{BB962C8B-B14F-4D97-AF65-F5344CB8AC3E}">
        <p14:creationId xmlns:p14="http://schemas.microsoft.com/office/powerpoint/2010/main" val="2360268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31</a:t>
            </a:fld>
            <a:endParaRPr lang="ja-JP" altLang="en-US"/>
          </a:p>
        </p:txBody>
      </p:sp>
    </p:spTree>
    <p:extLst>
      <p:ext uri="{BB962C8B-B14F-4D97-AF65-F5344CB8AC3E}">
        <p14:creationId xmlns:p14="http://schemas.microsoft.com/office/powerpoint/2010/main" val="1861846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E892A-7D61-4A81-946D-C3C29C53FA7B}"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01855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E892A-7D61-4A81-946D-C3C29C53FA7B}"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247732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12</a:t>
            </a:fld>
            <a:endParaRPr lang="ja-JP" altLang="en-US"/>
          </a:p>
        </p:txBody>
      </p:sp>
    </p:spTree>
    <p:extLst>
      <p:ext uri="{BB962C8B-B14F-4D97-AF65-F5344CB8AC3E}">
        <p14:creationId xmlns:p14="http://schemas.microsoft.com/office/powerpoint/2010/main" val="3501855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14</a:t>
            </a:fld>
            <a:endParaRPr lang="ja-JP" altLang="en-US"/>
          </a:p>
        </p:txBody>
      </p:sp>
    </p:spTree>
    <p:extLst>
      <p:ext uri="{BB962C8B-B14F-4D97-AF65-F5344CB8AC3E}">
        <p14:creationId xmlns:p14="http://schemas.microsoft.com/office/powerpoint/2010/main" val="326447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16</a:t>
            </a:fld>
            <a:endParaRPr lang="ja-JP" altLang="en-US"/>
          </a:p>
        </p:txBody>
      </p:sp>
    </p:spTree>
    <p:extLst>
      <p:ext uri="{BB962C8B-B14F-4D97-AF65-F5344CB8AC3E}">
        <p14:creationId xmlns:p14="http://schemas.microsoft.com/office/powerpoint/2010/main" val="2417288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18</a:t>
            </a:fld>
            <a:endParaRPr lang="ja-JP" altLang="en-US"/>
          </a:p>
        </p:txBody>
      </p:sp>
    </p:spTree>
    <p:extLst>
      <p:ext uri="{BB962C8B-B14F-4D97-AF65-F5344CB8AC3E}">
        <p14:creationId xmlns:p14="http://schemas.microsoft.com/office/powerpoint/2010/main" val="2835883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20</a:t>
            </a:fld>
            <a:endParaRPr lang="ja-JP" altLang="en-US"/>
          </a:p>
        </p:txBody>
      </p:sp>
    </p:spTree>
    <p:extLst>
      <p:ext uri="{BB962C8B-B14F-4D97-AF65-F5344CB8AC3E}">
        <p14:creationId xmlns:p14="http://schemas.microsoft.com/office/powerpoint/2010/main" val="1937138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22</a:t>
            </a:fld>
            <a:endParaRPr lang="ja-JP" altLang="en-US"/>
          </a:p>
        </p:txBody>
      </p:sp>
    </p:spTree>
    <p:extLst>
      <p:ext uri="{BB962C8B-B14F-4D97-AF65-F5344CB8AC3E}">
        <p14:creationId xmlns:p14="http://schemas.microsoft.com/office/powerpoint/2010/main" val="4115923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6B6F3943-EB35-426B-A66C-E1E427D8295A}" type="datetimeFigureOut">
              <a:rPr lang="ja-JP" altLang="en-US"/>
              <a:pPr>
                <a:defRPr/>
              </a:pPr>
              <a:t>2025/3/2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34902A32-1B20-4EF8-AB1A-000AA50417A6}"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42BE3CBF-CCF7-4C5D-A1B1-4A5AA5C59C04}" type="datetimeFigureOut">
              <a:rPr lang="ja-JP" altLang="en-US"/>
              <a:pPr>
                <a:defRPr/>
              </a:pPr>
              <a:t>2025/3/2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A5699301-40E4-48D8-881E-E85714282B4B}"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05979"/>
            <a:ext cx="2057400" cy="4388644"/>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05979"/>
            <a:ext cx="6019800" cy="4388644"/>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4F6B924F-33FE-4C6E-82AA-D1798408780C}" type="datetimeFigureOut">
              <a:rPr lang="ja-JP" altLang="en-US"/>
              <a:pPr>
                <a:defRPr/>
              </a:pPr>
              <a:t>2025/3/2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F711387-97BE-4F36-97EF-C38FDCD95737}"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C10142C1-CD72-44FC-8CDD-FC316414C5E1}" type="datetimeFigureOut">
              <a:rPr lang="ja-JP" altLang="en-US"/>
              <a:pPr>
                <a:defRPr/>
              </a:pPr>
              <a:t>2025/3/2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D621952-A474-4DBD-9D66-0FFA8627358E}"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3305176"/>
            <a:ext cx="7772400" cy="1021556"/>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34E8D0E3-EDB9-4310-A63A-120FF584F172}" type="datetimeFigureOut">
              <a:rPr lang="ja-JP" altLang="en-US"/>
              <a:pPr>
                <a:defRPr/>
              </a:pPr>
              <a:t>2025/3/2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92BDD8EE-9F57-4FBA-AB49-3DFC86FEC051}"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fld id="{2195B5F2-905D-4885-8953-3499A23AB0D0}" type="datetimeFigureOut">
              <a:rPr lang="ja-JP" altLang="en-US"/>
              <a:pPr>
                <a:defRPr/>
              </a:pPr>
              <a:t>2025/3/2</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A0349D6C-21EB-4A01-8D2C-3D5BD3FCA58A}"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fld id="{AB7F02DC-091E-441C-B30E-AD4A6B55FEE4}" type="datetimeFigureOut">
              <a:rPr lang="ja-JP" altLang="en-US"/>
              <a:pPr>
                <a:defRPr/>
              </a:pPr>
              <a:t>2025/3/2</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936A6A0A-A030-4F33-AC75-9B2EE2FB9D53}"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290175AA-C4F8-4490-9095-1A1D5F9929D2}" type="datetimeFigureOut">
              <a:rPr lang="ja-JP" altLang="en-US"/>
              <a:pPr>
                <a:defRPr/>
              </a:pPr>
              <a:t>2025/3/2</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2AB760A6-5DDB-4A2F-8C54-D5C70239D05D}"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8A9E5CC3-C806-4288-A049-A249057AA84E}" type="datetimeFigureOut">
              <a:rPr lang="ja-JP" altLang="en-US"/>
              <a:pPr>
                <a:defRPr/>
              </a:pPr>
              <a:t>2025/3/2</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0DFE3543-7467-4DFE-80DA-6D5FB198D6FC}"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04787"/>
            <a:ext cx="3008313" cy="871538"/>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533A6BF8-9655-4D0F-8CFD-D0BD2CCF692E}" type="datetimeFigureOut">
              <a:rPr lang="ja-JP" altLang="en-US"/>
              <a:pPr>
                <a:defRPr/>
              </a:pPr>
              <a:t>2025/3/2</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C41EA22C-87E4-4C50-AF12-AC3EC33B1BF1}"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3600450"/>
            <a:ext cx="5486400" cy="425054"/>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DCC533C9-C897-4D53-9F44-327905E28931}" type="datetimeFigureOut">
              <a:rPr lang="ja-JP" altLang="en-US"/>
              <a:pPr>
                <a:defRPr/>
              </a:pPr>
              <a:t>2025/3/2</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880F9B3F-60C3-4AA1-ADCF-C544709D0081}"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B34D269A-8A40-42BD-8083-8EEDC2436742}" type="datetimeFigureOut">
              <a:rPr lang="ja-JP" altLang="en-US"/>
              <a:pPr>
                <a:defRPr/>
              </a:pPr>
              <a:t>2025/3/2</a:t>
            </a:fld>
            <a:endParaRPr lang="ja-JP" altLang="en-US"/>
          </a:p>
        </p:txBody>
      </p:sp>
      <p:sp>
        <p:nvSpPr>
          <p:cNvPr id="5" name="フッター プレースホルダ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421A4CD7-8CDC-4F7D-961B-856D4FFBBF66}" type="slidenum">
              <a:rPr lang="ja-JP" altLang="en-US"/>
              <a:pPr>
                <a:defRPr/>
              </a:pPr>
              <a:t>‹#›</a:t>
            </a:fld>
            <a:endParaRPr lang="ja-JP" altLang="en-US"/>
          </a:p>
        </p:txBody>
      </p:sp>
    </p:spTree>
  </p:cSld>
  <p:clrMap bg1="dk1" tx1="lt1" bg2="dk2" tx2="lt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audio" Target="../media/audio3.wav"/></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図 2" descr="食品, 持つ, テーブル, ホワイト が含まれている画像&#10;&#10;自動的に生成された説明">
            <a:extLst>
              <a:ext uri="{FF2B5EF4-FFF2-40B4-BE49-F238E27FC236}">
                <a16:creationId xmlns:a16="http://schemas.microsoft.com/office/drawing/2014/main" id="{59C601DE-03AC-4E13-A346-DD66B51D7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000" y="591750"/>
            <a:ext cx="3960000" cy="3960000"/>
          </a:xfrm>
          <a:prstGeom prst="rect">
            <a:avLst/>
          </a:prstGeom>
        </p:spPr>
      </p:pic>
    </p:spTree>
    <p:extLst>
      <p:ext uri="{BB962C8B-B14F-4D97-AF65-F5344CB8AC3E}">
        <p14:creationId xmlns:p14="http://schemas.microsoft.com/office/powerpoint/2010/main" val="127995593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709831" y="915566"/>
            <a:ext cx="7724339" cy="2016224"/>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prstClr val="white"/>
                </a:solidFill>
                <a:latin typeface="Britannic Bold" panose="020B0903060703020204" pitchFamily="34" charset="0"/>
              </a:rPr>
              <a:t>これは答えが</a:t>
            </a:r>
            <a:r>
              <a:rPr lang="en-US" altLang="ja-JP" sz="3600" dirty="0">
                <a:solidFill>
                  <a:srgbClr val="00B0F0"/>
                </a:solidFill>
                <a:latin typeface="Britannic Bold" panose="020B0903060703020204" pitchFamily="34" charset="0"/>
              </a:rPr>
              <a:t>NO</a:t>
            </a:r>
            <a:r>
              <a:rPr lang="ja-JP" altLang="en-US" sz="3600" dirty="0">
                <a:solidFill>
                  <a:prstClr val="white"/>
                </a:solidFill>
                <a:latin typeface="Britannic Bold" panose="020B0903060703020204" pitchFamily="34" charset="0"/>
              </a:rPr>
              <a:t>のスライドです。アメリカの首都は、ニューヨーク</a:t>
            </a:r>
            <a:endParaRPr lang="en-US" altLang="ja-JP" sz="3600" dirty="0">
              <a:solidFill>
                <a:prstClr val="white"/>
              </a:solidFill>
              <a:latin typeface="Britannic Bold" panose="020B0903060703020204" pitchFamily="34" charset="0"/>
            </a:endParaRPr>
          </a:p>
          <a:p>
            <a:pPr lvl="0" fontAlgn="auto">
              <a:spcBef>
                <a:spcPts val="0"/>
              </a:spcBef>
              <a:spcAft>
                <a:spcPts val="0"/>
              </a:spcAft>
              <a:defRPr/>
            </a:pPr>
            <a:r>
              <a:rPr lang="ja-JP" altLang="en-US" sz="3600" dirty="0">
                <a:solidFill>
                  <a:prstClr val="white"/>
                </a:solidFill>
                <a:latin typeface="Britannic Bold" panose="020B0903060703020204" pitchFamily="34" charset="0"/>
              </a:rPr>
              <a:t>である。</a:t>
            </a:r>
            <a:r>
              <a:rPr lang="en-US" altLang="ja-JP" sz="3600" dirty="0">
                <a:solidFill>
                  <a:srgbClr val="C00000"/>
                </a:solidFill>
                <a:latin typeface="Britannic Bold" panose="020B0903060703020204" pitchFamily="34" charset="0"/>
              </a:rPr>
              <a:t>YES</a:t>
            </a:r>
            <a:r>
              <a:rPr lang="ja-JP" altLang="en-US" sz="3600" dirty="0">
                <a:solidFill>
                  <a:prstClr val="white"/>
                </a:solidFill>
                <a:latin typeface="Britannic Bold" panose="020B0903060703020204" pitchFamily="34" charset="0"/>
              </a:rPr>
              <a:t>か</a:t>
            </a:r>
            <a:r>
              <a:rPr lang="en-US" altLang="ja-JP" sz="3600" dirty="0">
                <a:solidFill>
                  <a:srgbClr val="00B0F0"/>
                </a:solidFill>
                <a:latin typeface="Britannic Bold" panose="020B0903060703020204" pitchFamily="34" charset="0"/>
              </a:rPr>
              <a:t>NO</a:t>
            </a:r>
            <a:r>
              <a:rPr lang="ja-JP" altLang="en-US" sz="3600" dirty="0">
                <a:solidFill>
                  <a:prstClr val="white"/>
                </a:solidFill>
                <a:latin typeface="Britannic Bold" panose="020B0903060703020204" pitchFamily="34" charset="0"/>
              </a:rPr>
              <a:t>か。</a:t>
            </a:r>
            <a:endPar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endParaRPr>
          </a:p>
        </p:txBody>
      </p:sp>
      <p:sp>
        <p:nvSpPr>
          <p:cNvPr id="6" name="六角形 5"/>
          <p:cNvSpPr/>
          <p:nvPr/>
        </p:nvSpPr>
        <p:spPr>
          <a:xfrm>
            <a:off x="6012161" y="3198271"/>
            <a:ext cx="2422009" cy="1647417"/>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500" b="0" i="0" u="none" strike="noStrike" kern="1200" cap="none" spc="0" normalizeH="0" baseline="0" noProof="0" dirty="0">
                <a:ln>
                  <a:noFill/>
                </a:ln>
                <a:solidFill>
                  <a:srgbClr val="00B0F0"/>
                </a:solidFill>
                <a:effectLst/>
                <a:uLnTx/>
                <a:uFillTx/>
                <a:latin typeface="Britannic Bold" panose="020B0903060703020204" pitchFamily="34" charset="0"/>
                <a:ea typeface="ＭＳ Ｐゴシック" panose="020B0600070205080204" pitchFamily="50" charset="-128"/>
                <a:cs typeface="+mn-cs"/>
              </a:rPr>
              <a:t>No</a:t>
            </a:r>
            <a:endParaRPr kumimoji="1" lang="ja-JP" altLang="en-US" sz="7500" b="0" i="0" u="none" strike="noStrike" kern="1200" cap="none" spc="0" normalizeH="0" baseline="0" noProof="0" dirty="0">
              <a:ln>
                <a:noFill/>
              </a:ln>
              <a:solidFill>
                <a:srgbClr val="00B0F0"/>
              </a:solidFill>
              <a:effectLst/>
              <a:uLnTx/>
              <a:uFillTx/>
              <a:latin typeface="Calibri"/>
              <a:ea typeface="ＭＳ Ｐゴシック" panose="020B0600070205080204" pitchFamily="50" charset="-128"/>
              <a:cs typeface="+mn-cs"/>
            </a:endParaRPr>
          </a:p>
        </p:txBody>
      </p:sp>
      <p:sp>
        <p:nvSpPr>
          <p:cNvPr id="8" name="六角形 7"/>
          <p:cNvSpPr/>
          <p:nvPr/>
        </p:nvSpPr>
        <p:spPr>
          <a:xfrm>
            <a:off x="704523" y="3198270"/>
            <a:ext cx="2422008" cy="164741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500" b="0" i="0" u="none" strike="noStrike" kern="1200" cap="none" spc="0" normalizeH="0" baseline="0" noProof="0" dirty="0">
                <a:ln>
                  <a:noFill/>
                </a:ln>
                <a:solidFill>
                  <a:srgbClr val="C00000"/>
                </a:solidFill>
                <a:effectLst/>
                <a:uLnTx/>
                <a:uFillTx/>
                <a:latin typeface="Britannic Bold" panose="020B0903060703020204" pitchFamily="34" charset="0"/>
                <a:ea typeface="ＭＳ Ｐゴシック" panose="020B0600070205080204" pitchFamily="50" charset="-128"/>
                <a:cs typeface="+mn-cs"/>
              </a:rPr>
              <a:t>Yes</a:t>
            </a:r>
            <a:endParaRPr kumimoji="1" lang="ja-JP" altLang="en-US" sz="7500" b="0" i="0" u="none" strike="noStrike" kern="1200" cap="none" spc="0" normalizeH="0" baseline="0" noProof="0" dirty="0">
              <a:ln>
                <a:noFill/>
              </a:ln>
              <a:solidFill>
                <a:srgbClr val="C00000"/>
              </a:solidFill>
              <a:effectLst/>
              <a:uLnTx/>
              <a:uFillTx/>
              <a:latin typeface="Calibri"/>
              <a:ea typeface="ＭＳ Ｐゴシック" panose="020B0600070205080204" pitchFamily="50" charset="-128"/>
              <a:cs typeface="+mn-cs"/>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9892" y="3024286"/>
            <a:ext cx="1944216" cy="1944216"/>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704523"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C00000"/>
                </a:solidFill>
                <a:effectLst/>
                <a:uLnTx/>
                <a:uFillTx/>
                <a:latin typeface="Britannic Bold" panose="020B0903060703020204" pitchFamily="34" charset="0"/>
                <a:ea typeface="ＭＳ Ｐゴシック" panose="020B0600070205080204" pitchFamily="50" charset="-128"/>
                <a:cs typeface="+mn-cs"/>
              </a:rPr>
              <a:t>Yes</a:t>
            </a:r>
            <a:r>
              <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 </a:t>
            </a:r>
            <a:r>
              <a:rPr kumimoji="1" lang="en-US" altLang="ja-JP" sz="2400" b="0" i="0" u="none" strike="noStrike" kern="1200" cap="none" spc="0" normalizeH="0" baseline="0" noProof="0" dirty="0">
                <a:ln>
                  <a:noFill/>
                </a:ln>
                <a:solidFill>
                  <a:srgbClr val="00B0F0"/>
                </a:solidFill>
                <a:effectLst/>
                <a:uLnTx/>
                <a:uFillTx/>
                <a:latin typeface="Britannic Bold" panose="020B0903060703020204" pitchFamily="34" charset="0"/>
                <a:ea typeface="ＭＳ Ｐゴシック" panose="020B0600070205080204" pitchFamily="50" charset="-128"/>
                <a:cs typeface="+mn-cs"/>
              </a:rPr>
              <a:t>No </a:t>
            </a:r>
            <a:r>
              <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QUIZ</a:t>
            </a:r>
          </a:p>
        </p:txBody>
      </p:sp>
      <p:sp>
        <p:nvSpPr>
          <p:cNvPr id="14" name="六角形 13">
            <a:extLst>
              <a:ext uri="{FF2B5EF4-FFF2-40B4-BE49-F238E27FC236}">
                <a16:creationId xmlns:a16="http://schemas.microsoft.com/office/drawing/2014/main" id="{28904839-F07E-491E-9D27-CFEF48C72BF1}"/>
              </a:ext>
            </a:extLst>
          </p:cNvPr>
          <p:cNvSpPr/>
          <p:nvPr/>
        </p:nvSpPr>
        <p:spPr>
          <a:xfrm>
            <a:off x="3360996"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第○問</a:t>
            </a:r>
            <a:endPar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endParaRPr>
          </a:p>
        </p:txBody>
      </p:sp>
      <p:sp>
        <p:nvSpPr>
          <p:cNvPr id="15" name="六角形 14">
            <a:extLst>
              <a:ext uri="{FF2B5EF4-FFF2-40B4-BE49-F238E27FC236}">
                <a16:creationId xmlns:a16="http://schemas.microsoft.com/office/drawing/2014/main" id="{16ABA86B-F917-4C6C-875D-7589F397A68A}"/>
              </a:ext>
            </a:extLst>
          </p:cNvPr>
          <p:cNvSpPr/>
          <p:nvPr/>
        </p:nvSpPr>
        <p:spPr>
          <a:xfrm>
            <a:off x="6012162"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dirty="0">
                <a:solidFill>
                  <a:prstClr val="white"/>
                </a:solidFill>
                <a:latin typeface="Britannic Bold" panose="020B0903060703020204" pitchFamily="34" charset="0"/>
                <a:ea typeface="ＭＳ Ｐゴシック" panose="020B0600070205080204" pitchFamily="50" charset="-128"/>
              </a:rPr>
              <a:t>出題テーマ</a:t>
            </a:r>
          </a:p>
        </p:txBody>
      </p:sp>
    </p:spTree>
    <p:extLst>
      <p:ext uri="{BB962C8B-B14F-4D97-AF65-F5344CB8AC3E}">
        <p14:creationId xmlns:p14="http://schemas.microsoft.com/office/powerpoint/2010/main" val="1650910759"/>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repeatCount="10000" fill="hold" nodeType="clickEffect">
                                  <p:stCondLst>
                                    <p:cond delay="0"/>
                                  </p:stCondLst>
                                  <p:childTnLst>
                                    <p:animClr clrSpc="rgb" dir="cw">
                                      <p:cBhvr>
                                        <p:cTn id="28" dur="500" fill="hold"/>
                                        <p:tgtEl>
                                          <p:spTgt spid="6"/>
                                        </p:tgtEl>
                                        <p:attrNameLst>
                                          <p:attrName>fillcolor</p:attrName>
                                        </p:attrNameLst>
                                      </p:cBhvr>
                                      <p:to>
                                        <a:srgbClr val="F79646"/>
                                      </p:to>
                                    </p:animClr>
                                    <p:set>
                                      <p:cBhvr>
                                        <p:cTn id="29" dur="500" fill="hold"/>
                                        <p:tgtEl>
                                          <p:spTgt spid="6"/>
                                        </p:tgtEl>
                                        <p:attrNameLst>
                                          <p:attrName>fill.type</p:attrName>
                                        </p:attrNameLst>
                                      </p:cBhvr>
                                      <p:to>
                                        <p:strVal val="solid"/>
                                      </p:to>
                                    </p:set>
                                    <p:set>
                                      <p:cBhvr>
                                        <p:cTn id="30" dur="500" fill="hold"/>
                                        <p:tgtEl>
                                          <p:spTgt spid="6"/>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アメリカ合衆国の首都は、「ワシントン</a:t>
            </a:r>
            <a:r>
              <a:rPr lang="en-US" altLang="ja-JP" sz="2800" dirty="0">
                <a:solidFill>
                  <a:schemeClr val="tx1">
                    <a:lumMod val="50000"/>
                  </a:schemeClr>
                </a:solidFill>
              </a:rPr>
              <a:t>D.C.</a:t>
            </a:r>
            <a:r>
              <a:rPr lang="ja-JP" altLang="en-US" sz="2800" dirty="0">
                <a:solidFill>
                  <a:schemeClr val="tx1">
                    <a:lumMod val="50000"/>
                  </a:schemeClr>
                </a:solidFill>
              </a:rPr>
              <a:t>」である。</a:t>
            </a:r>
            <a:endParaRPr lang="en-US" altLang="ja-JP" sz="2800" dirty="0">
              <a:solidFill>
                <a:schemeClr val="tx1">
                  <a:lumMod val="50000"/>
                </a:schemeClr>
              </a:solidFill>
            </a:endParaRPr>
          </a:p>
          <a:p>
            <a:pPr fontAlgn="auto">
              <a:spcBef>
                <a:spcPts val="0"/>
              </a:spcBef>
              <a:spcAft>
                <a:spcPts val="0"/>
              </a:spcAft>
              <a:defRPr/>
            </a:pPr>
            <a:r>
              <a:rPr lang="ja-JP" altLang="en-US" sz="2800" dirty="0">
                <a:solidFill>
                  <a:schemeClr val="tx1">
                    <a:lumMod val="50000"/>
                  </a:schemeClr>
                </a:solidFill>
              </a:rPr>
              <a:t>アメリカ合衆国三権機関＜大統領官邸</a:t>
            </a:r>
            <a:r>
              <a:rPr lang="en-US" altLang="ja-JP" sz="2800" dirty="0">
                <a:solidFill>
                  <a:schemeClr val="tx1">
                    <a:lumMod val="50000"/>
                  </a:schemeClr>
                </a:solidFill>
              </a:rPr>
              <a:t>(WHITE HOUSE)</a:t>
            </a:r>
            <a:r>
              <a:rPr lang="ja-JP" altLang="en-US" sz="2800" dirty="0">
                <a:solidFill>
                  <a:schemeClr val="tx1">
                    <a:lumMod val="50000"/>
                  </a:schemeClr>
                </a:solidFill>
              </a:rPr>
              <a:t>、連邦議会（議会議事堂）、連邦最高裁判所＞をはじめ、各種の連邦機関、国の記念建造物、博物館（スミソニアン博物館）なども置かれる。</a:t>
            </a:r>
            <a:endParaRPr lang="en-US" altLang="ja-JP" sz="28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88094147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en-US" altLang="ja-JP" sz="2400" dirty="0">
                <a:solidFill>
                  <a:srgbClr val="FF0000"/>
                </a:solidFill>
                <a:latin typeface="Britannic Bold" panose="020B0903060703020204" pitchFamily="34" charset="0"/>
              </a:rPr>
              <a:t>【</a:t>
            </a:r>
            <a:r>
              <a:rPr lang="ja-JP" altLang="en-US" sz="2400" dirty="0">
                <a:solidFill>
                  <a:srgbClr val="FF0000"/>
                </a:solidFill>
                <a:latin typeface="Britannic Bold" panose="020B0903060703020204" pitchFamily="34" charset="0"/>
              </a:rPr>
              <a:t>３択問題スライド</a:t>
            </a:r>
            <a:r>
              <a:rPr lang="en-US" altLang="ja-JP" sz="2400" dirty="0">
                <a:solidFill>
                  <a:srgbClr val="FF0000"/>
                </a:solidFill>
                <a:latin typeface="Britannic Bold" panose="020B0903060703020204" pitchFamily="34" charset="0"/>
              </a:rPr>
              <a:t>】</a:t>
            </a:r>
          </a:p>
          <a:p>
            <a:pPr lvl="0" fontAlgn="auto">
              <a:spcBef>
                <a:spcPts val="0"/>
              </a:spcBef>
              <a:spcAft>
                <a:spcPts val="0"/>
              </a:spcAft>
              <a:defRPr/>
            </a:pPr>
            <a:r>
              <a:rPr lang="en-US" altLang="ja-JP" sz="2400" dirty="0">
                <a:solidFill>
                  <a:srgbClr val="FFC000"/>
                </a:solidFill>
                <a:latin typeface="Britannic Bold" panose="020B0903060703020204" pitchFamily="34" charset="0"/>
              </a:rPr>
              <a:t>A.</a:t>
            </a:r>
            <a:r>
              <a:rPr lang="ja-JP" altLang="en-US" sz="2400" dirty="0">
                <a:solidFill>
                  <a:prstClr val="white"/>
                </a:solidFill>
                <a:latin typeface="Britannic Bold" panose="020B0903060703020204" pitchFamily="34" charset="0"/>
              </a:rPr>
              <a:t>が正解のスライドです。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問題はこの部分に上書き入力します。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a:t>
            </a:r>
            <a:r>
              <a:rPr lang="en-US" altLang="ja-JP" sz="2400" dirty="0">
                <a:solidFill>
                  <a:prstClr val="white"/>
                </a:solidFill>
                <a:latin typeface="Britannic Bold" panose="020B0903060703020204" pitchFamily="34" charset="0"/>
              </a:rPr>
              <a:t>Correct</a:t>
            </a:r>
            <a:r>
              <a:rPr lang="ja-JP" altLang="en-US" sz="2400" dirty="0">
                <a:solidFill>
                  <a:prstClr val="white"/>
                </a:solidFill>
                <a:latin typeface="Britannic Bold" panose="020B0903060703020204" pitchFamily="34" charset="0"/>
              </a:rPr>
              <a:t>」の選択肢が正解になっています。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問題数を増やす場合、スライドをコピペします。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必要に応じてフォントサイズ等は調整してください。</a:t>
            </a: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en-US" altLang="ja-JP" sz="3600" dirty="0">
                <a:latin typeface="Britannic Bold" panose="020B0903060703020204" pitchFamily="34" charset="0"/>
              </a:rPr>
              <a:t>Not Correct</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en-US" altLang="ja-JP" sz="3600" dirty="0">
                <a:latin typeface="Britannic Bold" panose="020B0903060703020204" pitchFamily="34" charset="0"/>
              </a:rPr>
              <a:t>Correct</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en-US" altLang="ja-JP" sz="3600" dirty="0">
                <a:latin typeface="Britannic Bold" panose="020B0903060703020204" pitchFamily="34" charset="0"/>
              </a:rPr>
              <a:t>Not Correct</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Tree>
    <p:extLst>
      <p:ext uri="{BB962C8B-B14F-4D97-AF65-F5344CB8AC3E}">
        <p14:creationId xmlns:p14="http://schemas.microsoft.com/office/powerpoint/2010/main" val="13156718"/>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p:cTn id="27"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2" end="2"/>
                                            </p:txEl>
                                          </p:spTgt>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calcmode="lin" valueType="num">
                                      <p:cBhvr>
                                        <p:cTn id="32"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33"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4" dur="10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10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fade">
                                      <p:cBhvr>
                                        <p:cTn id="44" dur="500"/>
                                        <p:tgtEl>
                                          <p:spTgt spid="6">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fade">
                                      <p:cBhvr>
                                        <p:cTn id="49" dur="500"/>
                                        <p:tgtEl>
                                          <p:spTgt spid="9">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repeatCount="10000" fill="hold" nodeType="clickEffect">
                                  <p:stCondLst>
                                    <p:cond delay="0"/>
                                  </p:stCondLst>
                                  <p:childTnLst>
                                    <p:animClr clrSpc="rgb" dir="cw">
                                      <p:cBhvr>
                                        <p:cTn id="53" dur="500" fill="hold"/>
                                        <p:tgtEl>
                                          <p:spTgt spid="8"/>
                                        </p:tgtEl>
                                        <p:attrNameLst>
                                          <p:attrName>fillcolor</p:attrName>
                                        </p:attrNameLst>
                                      </p:cBhvr>
                                      <p:to>
                                        <a:srgbClr val="FF99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フォントサイズ２８ポイントで１５０字程度、３６ポイントで１００字程度の解説が記せます。</a:t>
            </a:r>
            <a:endParaRPr lang="en-US" altLang="ja-JP" sz="2800" dirty="0">
              <a:solidFill>
                <a:schemeClr val="tx1">
                  <a:lumMod val="50000"/>
                </a:schemeClr>
              </a:solidFill>
            </a:endParaRPr>
          </a:p>
          <a:p>
            <a:pPr fontAlgn="auto">
              <a:spcBef>
                <a:spcPts val="0"/>
              </a:spcBef>
              <a:spcAft>
                <a:spcPts val="0"/>
              </a:spcAft>
              <a:defRPr/>
            </a:pPr>
            <a:endParaRPr lang="en-US" altLang="ja-JP" sz="1400" dirty="0">
              <a:solidFill>
                <a:schemeClr val="tx1">
                  <a:lumMod val="50000"/>
                </a:schemeClr>
              </a:solidFill>
            </a:endParaRPr>
          </a:p>
          <a:p>
            <a:pPr fontAlgn="auto">
              <a:spcBef>
                <a:spcPts val="0"/>
              </a:spcBef>
              <a:spcAft>
                <a:spcPts val="0"/>
              </a:spcAft>
              <a:defRPr/>
            </a:pPr>
            <a:r>
              <a:rPr lang="ja-JP" altLang="en-US" sz="2800" dirty="0">
                <a:solidFill>
                  <a:srgbClr val="FFFF00"/>
                </a:solidFill>
              </a:rPr>
              <a:t>２８ポイント</a:t>
            </a:r>
            <a:r>
              <a:rPr lang="ja-JP" altLang="en-US" sz="2800" dirty="0">
                <a:solidFill>
                  <a:schemeClr val="tx1">
                    <a:lumMod val="50000"/>
                  </a:schemeClr>
                </a:solidFill>
              </a:rPr>
              <a:t>はこの大きさです。</a:t>
            </a:r>
            <a:endParaRPr lang="en-US" altLang="ja-JP" sz="2800" dirty="0">
              <a:solidFill>
                <a:schemeClr val="tx1">
                  <a:lumMod val="50000"/>
                </a:schemeClr>
              </a:solidFill>
            </a:endParaRPr>
          </a:p>
          <a:p>
            <a:pPr fontAlgn="auto">
              <a:spcBef>
                <a:spcPts val="0"/>
              </a:spcBef>
              <a:spcAft>
                <a:spcPts val="0"/>
              </a:spcAft>
              <a:defRPr/>
            </a:pPr>
            <a:r>
              <a:rPr lang="ja-JP" altLang="en-US" sz="3600" dirty="0">
                <a:solidFill>
                  <a:srgbClr val="FFFF00"/>
                </a:solidFill>
              </a:rPr>
              <a:t>３６ポイント</a:t>
            </a:r>
            <a:r>
              <a:rPr lang="ja-JP" altLang="en-US" sz="3600" dirty="0">
                <a:solidFill>
                  <a:schemeClr val="tx1">
                    <a:lumMod val="50000"/>
                  </a:schemeClr>
                </a:solidFill>
              </a:rPr>
              <a:t>はこの大きさです。</a:t>
            </a:r>
            <a:endParaRPr lang="en-US" altLang="ja-JP" sz="3600" dirty="0">
              <a:solidFill>
                <a:schemeClr val="tx1">
                  <a:lumMod val="50000"/>
                </a:schemeClr>
              </a:solidFill>
            </a:endParaRPr>
          </a:p>
          <a:p>
            <a:pPr fontAlgn="auto">
              <a:spcBef>
                <a:spcPts val="0"/>
              </a:spcBef>
              <a:spcAft>
                <a:spcPts val="0"/>
              </a:spcAft>
              <a:defRPr/>
            </a:pPr>
            <a:r>
              <a:rPr lang="ja-JP" altLang="en-US" sz="4000" dirty="0">
                <a:solidFill>
                  <a:srgbClr val="FFFF00"/>
                </a:solidFill>
              </a:rPr>
              <a:t>４０ポイント</a:t>
            </a:r>
            <a:r>
              <a:rPr lang="ja-JP" altLang="en-US" sz="4000" dirty="0">
                <a:solidFill>
                  <a:schemeClr val="tx1">
                    <a:lumMod val="50000"/>
                  </a:schemeClr>
                </a:solidFill>
              </a:rPr>
              <a:t>はこの大きさです。</a:t>
            </a:r>
            <a:endParaRPr lang="en-US" altLang="ja-JP" sz="40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252361529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en-US" altLang="ja-JP" sz="2400" dirty="0">
                <a:solidFill>
                  <a:srgbClr val="FF0000"/>
                </a:solidFill>
                <a:latin typeface="Britannic Bold" panose="020B0903060703020204" pitchFamily="34" charset="0"/>
              </a:rPr>
              <a:t>【</a:t>
            </a:r>
            <a:r>
              <a:rPr lang="ja-JP" altLang="en-US" sz="2400" dirty="0">
                <a:solidFill>
                  <a:srgbClr val="FF0000"/>
                </a:solidFill>
                <a:latin typeface="Britannic Bold" panose="020B0903060703020204" pitchFamily="34" charset="0"/>
              </a:rPr>
              <a:t>３択問題スライド</a:t>
            </a:r>
            <a:r>
              <a:rPr lang="en-US" altLang="ja-JP" sz="2400" dirty="0">
                <a:solidFill>
                  <a:srgbClr val="FF0000"/>
                </a:solidFill>
                <a:latin typeface="Britannic Bold" panose="020B0903060703020204" pitchFamily="34" charset="0"/>
              </a:rPr>
              <a:t>】</a:t>
            </a:r>
          </a:p>
          <a:p>
            <a:pPr lvl="0" fontAlgn="auto">
              <a:spcBef>
                <a:spcPts val="0"/>
              </a:spcBef>
              <a:spcAft>
                <a:spcPts val="0"/>
              </a:spcAft>
              <a:defRPr/>
            </a:pPr>
            <a:r>
              <a:rPr lang="en-US" altLang="ja-JP" sz="2400" dirty="0">
                <a:solidFill>
                  <a:srgbClr val="FFC000"/>
                </a:solidFill>
                <a:latin typeface="Britannic Bold" panose="020B0903060703020204" pitchFamily="34" charset="0"/>
              </a:rPr>
              <a:t>B.</a:t>
            </a:r>
            <a:r>
              <a:rPr lang="ja-JP" altLang="en-US" sz="2400" dirty="0">
                <a:solidFill>
                  <a:prstClr val="white"/>
                </a:solidFill>
                <a:latin typeface="Britannic Bold" panose="020B0903060703020204" pitchFamily="34" charset="0"/>
              </a:rPr>
              <a:t>が正解のスライドです。</a:t>
            </a:r>
          </a:p>
          <a:p>
            <a:pPr lvl="0" fontAlgn="auto">
              <a:spcBef>
                <a:spcPts val="0"/>
              </a:spcBef>
              <a:spcAft>
                <a:spcPts val="0"/>
              </a:spcAft>
              <a:defRPr/>
            </a:pPr>
            <a:r>
              <a:rPr lang="ja-JP" altLang="en-US" sz="2400" dirty="0">
                <a:solidFill>
                  <a:prstClr val="white"/>
                </a:solidFill>
                <a:latin typeface="Britannic Bold" panose="020B0903060703020204" pitchFamily="34" charset="0"/>
              </a:rPr>
              <a:t>問題はこの部分に上書き入力します。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a:t>
            </a:r>
            <a:r>
              <a:rPr lang="en-US" altLang="ja-JP" sz="2400" dirty="0">
                <a:solidFill>
                  <a:prstClr val="white"/>
                </a:solidFill>
                <a:latin typeface="Britannic Bold" panose="020B0903060703020204" pitchFamily="34" charset="0"/>
              </a:rPr>
              <a:t>Correct</a:t>
            </a:r>
            <a:r>
              <a:rPr lang="ja-JP" altLang="en-US" sz="2400" dirty="0">
                <a:solidFill>
                  <a:prstClr val="white"/>
                </a:solidFill>
                <a:latin typeface="Britannic Bold" panose="020B0903060703020204" pitchFamily="34" charset="0"/>
              </a:rPr>
              <a:t>」の選択肢が正解になっています。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問題数を増やす場合、スライドをコピペします。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必要に応じてフォントサイズ等は調整してください。</a:t>
            </a: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en-US" altLang="ja-JP" sz="3600" dirty="0">
                <a:latin typeface="Britannic Bold" panose="020B0903060703020204" pitchFamily="34" charset="0"/>
              </a:rPr>
              <a:t>Correct</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en-US" altLang="ja-JP" sz="3600" dirty="0">
                <a:latin typeface="Britannic Bold" panose="020B0903060703020204" pitchFamily="34" charset="0"/>
              </a:rPr>
              <a:t>Not Correct</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en-US" altLang="ja-JP" sz="3600" dirty="0">
                <a:latin typeface="Britannic Bold" panose="020B0903060703020204" pitchFamily="34" charset="0"/>
              </a:rPr>
              <a:t>Not Correct</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Tree>
    <p:extLst>
      <p:ext uri="{BB962C8B-B14F-4D97-AF65-F5344CB8AC3E}">
        <p14:creationId xmlns:p14="http://schemas.microsoft.com/office/powerpoint/2010/main" val="910180933"/>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p:cTn id="22"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2" end="2"/>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p:cTn id="27"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1" end="1"/>
                                            </p:txEl>
                                          </p:spTgt>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calcmode="lin" valueType="num">
                                      <p:cBhvr>
                                        <p:cTn id="32"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33"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4" dur="10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10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fade">
                                      <p:cBhvr>
                                        <p:cTn id="44" dur="500"/>
                                        <p:tgtEl>
                                          <p:spTgt spid="6">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fade">
                                      <p:cBhvr>
                                        <p:cTn id="49" dur="500"/>
                                        <p:tgtEl>
                                          <p:spTgt spid="9">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repeatCount="10000" fill="hold" nodeType="clickEffect">
                                  <p:stCondLst>
                                    <p:cond delay="0"/>
                                  </p:stCondLst>
                                  <p:childTnLst>
                                    <p:animClr clrSpc="rgb" dir="cw">
                                      <p:cBhvr>
                                        <p:cTn id="53" dur="500" fill="hold"/>
                                        <p:tgtEl>
                                          <p:spTgt spid="6"/>
                                        </p:tgtEl>
                                        <p:attrNameLst>
                                          <p:attrName>fillcolor</p:attrName>
                                        </p:attrNameLst>
                                      </p:cBhvr>
                                      <p:to>
                                        <a:srgbClr val="FF9900"/>
                                      </p:to>
                                    </p:animClr>
                                    <p:set>
                                      <p:cBhvr>
                                        <p:cTn id="54" dur="500" fill="hold"/>
                                        <p:tgtEl>
                                          <p:spTgt spid="6"/>
                                        </p:tgtEl>
                                        <p:attrNameLst>
                                          <p:attrName>fill.type</p:attrName>
                                        </p:attrNameLst>
                                      </p:cBhvr>
                                      <p:to>
                                        <p:strVal val="solid"/>
                                      </p:to>
                                    </p:set>
                                    <p:set>
                                      <p:cBhvr>
                                        <p:cTn id="55" dur="500" fill="hold"/>
                                        <p:tgtEl>
                                          <p:spTgt spid="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フォントサイズ２８ポイントで１５０字程度、３６ポイントで１００字程度の解説が記せます。</a:t>
            </a:r>
            <a:endParaRPr lang="en-US" altLang="ja-JP" sz="2800" dirty="0">
              <a:solidFill>
                <a:schemeClr val="tx1">
                  <a:lumMod val="50000"/>
                </a:schemeClr>
              </a:solidFill>
            </a:endParaRPr>
          </a:p>
          <a:p>
            <a:pPr fontAlgn="auto">
              <a:spcBef>
                <a:spcPts val="0"/>
              </a:spcBef>
              <a:spcAft>
                <a:spcPts val="0"/>
              </a:spcAft>
              <a:defRPr/>
            </a:pPr>
            <a:endParaRPr lang="en-US" altLang="ja-JP" sz="1400" dirty="0">
              <a:solidFill>
                <a:schemeClr val="tx1">
                  <a:lumMod val="50000"/>
                </a:schemeClr>
              </a:solidFill>
            </a:endParaRPr>
          </a:p>
          <a:p>
            <a:pPr fontAlgn="auto">
              <a:spcBef>
                <a:spcPts val="0"/>
              </a:spcBef>
              <a:spcAft>
                <a:spcPts val="0"/>
              </a:spcAft>
              <a:defRPr/>
            </a:pPr>
            <a:r>
              <a:rPr lang="ja-JP" altLang="en-US" sz="2800" dirty="0">
                <a:solidFill>
                  <a:srgbClr val="FFFF00"/>
                </a:solidFill>
              </a:rPr>
              <a:t>２８ポイント</a:t>
            </a:r>
            <a:r>
              <a:rPr lang="ja-JP" altLang="en-US" sz="2800" dirty="0">
                <a:solidFill>
                  <a:schemeClr val="tx1">
                    <a:lumMod val="50000"/>
                  </a:schemeClr>
                </a:solidFill>
              </a:rPr>
              <a:t>はこの大きさです。</a:t>
            </a:r>
            <a:endParaRPr lang="en-US" altLang="ja-JP" sz="2800" dirty="0">
              <a:solidFill>
                <a:schemeClr val="tx1">
                  <a:lumMod val="50000"/>
                </a:schemeClr>
              </a:solidFill>
            </a:endParaRPr>
          </a:p>
          <a:p>
            <a:pPr fontAlgn="auto">
              <a:spcBef>
                <a:spcPts val="0"/>
              </a:spcBef>
              <a:spcAft>
                <a:spcPts val="0"/>
              </a:spcAft>
              <a:defRPr/>
            </a:pPr>
            <a:r>
              <a:rPr lang="ja-JP" altLang="en-US" sz="3600" dirty="0">
                <a:solidFill>
                  <a:srgbClr val="FFFF00"/>
                </a:solidFill>
              </a:rPr>
              <a:t>３６ポイント</a:t>
            </a:r>
            <a:r>
              <a:rPr lang="ja-JP" altLang="en-US" sz="3600" dirty="0">
                <a:solidFill>
                  <a:schemeClr val="tx1">
                    <a:lumMod val="50000"/>
                  </a:schemeClr>
                </a:solidFill>
              </a:rPr>
              <a:t>はこの大きさです。</a:t>
            </a:r>
            <a:endParaRPr lang="en-US" altLang="ja-JP" sz="3600" dirty="0">
              <a:solidFill>
                <a:schemeClr val="tx1">
                  <a:lumMod val="50000"/>
                </a:schemeClr>
              </a:solidFill>
            </a:endParaRPr>
          </a:p>
          <a:p>
            <a:pPr fontAlgn="auto">
              <a:spcBef>
                <a:spcPts val="0"/>
              </a:spcBef>
              <a:spcAft>
                <a:spcPts val="0"/>
              </a:spcAft>
              <a:defRPr/>
            </a:pPr>
            <a:r>
              <a:rPr lang="ja-JP" altLang="en-US" sz="4000" dirty="0">
                <a:solidFill>
                  <a:srgbClr val="FFFF00"/>
                </a:solidFill>
              </a:rPr>
              <a:t>４０ポイント</a:t>
            </a:r>
            <a:r>
              <a:rPr lang="ja-JP" altLang="en-US" sz="4000" dirty="0">
                <a:solidFill>
                  <a:schemeClr val="tx1">
                    <a:lumMod val="50000"/>
                  </a:schemeClr>
                </a:solidFill>
              </a:rPr>
              <a:t>はこの大きさです。</a:t>
            </a:r>
            <a:endParaRPr lang="en-US" altLang="ja-JP" sz="40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223542037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en-US" altLang="ja-JP" sz="2400" dirty="0">
                <a:solidFill>
                  <a:srgbClr val="FF0000"/>
                </a:solidFill>
                <a:latin typeface="Britannic Bold" panose="020B0903060703020204" pitchFamily="34" charset="0"/>
              </a:rPr>
              <a:t>【</a:t>
            </a:r>
            <a:r>
              <a:rPr lang="ja-JP" altLang="en-US" sz="2400" dirty="0">
                <a:solidFill>
                  <a:srgbClr val="FF0000"/>
                </a:solidFill>
                <a:latin typeface="Britannic Bold" panose="020B0903060703020204" pitchFamily="34" charset="0"/>
              </a:rPr>
              <a:t>３択問題スライド</a:t>
            </a:r>
            <a:r>
              <a:rPr lang="en-US" altLang="ja-JP" sz="2400" dirty="0">
                <a:solidFill>
                  <a:srgbClr val="FF0000"/>
                </a:solidFill>
                <a:latin typeface="Britannic Bold" panose="020B0903060703020204" pitchFamily="34" charset="0"/>
              </a:rPr>
              <a:t>】</a:t>
            </a:r>
          </a:p>
          <a:p>
            <a:pPr fontAlgn="auto">
              <a:spcBef>
                <a:spcPts val="0"/>
              </a:spcBef>
              <a:spcAft>
                <a:spcPts val="0"/>
              </a:spcAft>
              <a:defRPr/>
            </a:pPr>
            <a:r>
              <a:rPr lang="en-US" altLang="ja-JP" sz="2400" dirty="0">
                <a:solidFill>
                  <a:srgbClr val="FFC000"/>
                </a:solidFill>
                <a:latin typeface="Britannic Bold" panose="020B0903060703020204" pitchFamily="34" charset="0"/>
              </a:rPr>
              <a:t>C.</a:t>
            </a:r>
            <a:r>
              <a:rPr lang="ja-JP" altLang="en-US" sz="2400" dirty="0">
                <a:solidFill>
                  <a:prstClr val="white"/>
                </a:solidFill>
                <a:latin typeface="Britannic Bold" panose="020B0903060703020204" pitchFamily="34" charset="0"/>
              </a:rPr>
              <a:t>が正解のスライドです。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問題はこの部分に上書き入力します。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a:t>
            </a:r>
            <a:r>
              <a:rPr lang="en-US" altLang="ja-JP" sz="2400" dirty="0">
                <a:solidFill>
                  <a:prstClr val="white"/>
                </a:solidFill>
                <a:latin typeface="Britannic Bold" panose="020B0903060703020204" pitchFamily="34" charset="0"/>
              </a:rPr>
              <a:t>Correct</a:t>
            </a:r>
            <a:r>
              <a:rPr lang="ja-JP" altLang="en-US" sz="2400" dirty="0">
                <a:solidFill>
                  <a:prstClr val="white"/>
                </a:solidFill>
                <a:latin typeface="Britannic Bold" panose="020B0903060703020204" pitchFamily="34" charset="0"/>
              </a:rPr>
              <a:t>」の選択肢が正解になっています。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問題数を増やす場合、スライドをコピペします。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必要に応じてフォントサイズ等は調整してください。</a:t>
            </a: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en-US" altLang="ja-JP" sz="3600" dirty="0">
                <a:latin typeface="Britannic Bold" panose="020B0903060703020204" pitchFamily="34" charset="0"/>
              </a:rPr>
              <a:t>Not Correct</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en-US" altLang="ja-JP" sz="3600" dirty="0">
                <a:latin typeface="Britannic Bold" panose="020B0903060703020204" pitchFamily="34" charset="0"/>
              </a:rPr>
              <a:t>Not Correct</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en-US" altLang="ja-JP" sz="3600" dirty="0">
                <a:latin typeface="Britannic Bold" panose="020B0903060703020204" pitchFamily="34" charset="0"/>
              </a:rPr>
              <a:t>Correct</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Tree>
    <p:extLst>
      <p:ext uri="{BB962C8B-B14F-4D97-AF65-F5344CB8AC3E}">
        <p14:creationId xmlns:p14="http://schemas.microsoft.com/office/powerpoint/2010/main" val="3636999281"/>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p:cTn id="22"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2" end="2"/>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p:cTn id="27"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1" end="1"/>
                                            </p:txEl>
                                          </p:spTgt>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calcmode="lin" valueType="num">
                                      <p:cBhvr>
                                        <p:cTn id="32"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33"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4" dur="10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10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fade">
                                      <p:cBhvr>
                                        <p:cTn id="44" dur="500"/>
                                        <p:tgtEl>
                                          <p:spTgt spid="6">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fade">
                                      <p:cBhvr>
                                        <p:cTn id="49" dur="500"/>
                                        <p:tgtEl>
                                          <p:spTgt spid="9">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repeatCount="10000" fill="hold" nodeType="clickEffect">
                                  <p:stCondLst>
                                    <p:cond delay="0"/>
                                  </p:stCondLst>
                                  <p:childTnLst>
                                    <p:animClr clrSpc="rgb" dir="cw">
                                      <p:cBhvr>
                                        <p:cTn id="53" dur="500" fill="hold"/>
                                        <p:tgtEl>
                                          <p:spTgt spid="9"/>
                                        </p:tgtEl>
                                        <p:attrNameLst>
                                          <p:attrName>fillcolor</p:attrName>
                                        </p:attrNameLst>
                                      </p:cBhvr>
                                      <p:to>
                                        <a:srgbClr val="FF9900"/>
                                      </p:to>
                                    </p:animClr>
                                    <p:set>
                                      <p:cBhvr>
                                        <p:cTn id="54" dur="500" fill="hold"/>
                                        <p:tgtEl>
                                          <p:spTgt spid="9"/>
                                        </p:tgtEl>
                                        <p:attrNameLst>
                                          <p:attrName>fill.type</p:attrName>
                                        </p:attrNameLst>
                                      </p:cBhvr>
                                      <p:to>
                                        <p:strVal val="solid"/>
                                      </p:to>
                                    </p:set>
                                    <p:set>
                                      <p:cBhvr>
                                        <p:cTn id="55" dur="500" fill="hold"/>
                                        <p:tgtEl>
                                          <p:spTgt spid="9"/>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フォントサイズ２８ポイントで１５０字程度、３６ポイントで１００字程度の解説が記せます。</a:t>
            </a:r>
            <a:endParaRPr lang="en-US" altLang="ja-JP" sz="2800" dirty="0">
              <a:solidFill>
                <a:schemeClr val="tx1">
                  <a:lumMod val="50000"/>
                </a:schemeClr>
              </a:solidFill>
            </a:endParaRPr>
          </a:p>
          <a:p>
            <a:pPr fontAlgn="auto">
              <a:spcBef>
                <a:spcPts val="0"/>
              </a:spcBef>
              <a:spcAft>
                <a:spcPts val="0"/>
              </a:spcAft>
              <a:defRPr/>
            </a:pPr>
            <a:endParaRPr lang="en-US" altLang="ja-JP" sz="1400" dirty="0">
              <a:solidFill>
                <a:schemeClr val="tx1">
                  <a:lumMod val="50000"/>
                </a:schemeClr>
              </a:solidFill>
            </a:endParaRPr>
          </a:p>
          <a:p>
            <a:pPr fontAlgn="auto">
              <a:spcBef>
                <a:spcPts val="0"/>
              </a:spcBef>
              <a:spcAft>
                <a:spcPts val="0"/>
              </a:spcAft>
              <a:defRPr/>
            </a:pPr>
            <a:r>
              <a:rPr lang="ja-JP" altLang="en-US" sz="2800" dirty="0">
                <a:solidFill>
                  <a:srgbClr val="FFFF00"/>
                </a:solidFill>
              </a:rPr>
              <a:t>２８ポイント</a:t>
            </a:r>
            <a:r>
              <a:rPr lang="ja-JP" altLang="en-US" sz="2800" dirty="0">
                <a:solidFill>
                  <a:schemeClr val="tx1">
                    <a:lumMod val="50000"/>
                  </a:schemeClr>
                </a:solidFill>
              </a:rPr>
              <a:t>はこの大きさです。</a:t>
            </a:r>
            <a:endParaRPr lang="en-US" altLang="ja-JP" sz="2800" dirty="0">
              <a:solidFill>
                <a:schemeClr val="tx1">
                  <a:lumMod val="50000"/>
                </a:schemeClr>
              </a:solidFill>
            </a:endParaRPr>
          </a:p>
          <a:p>
            <a:pPr fontAlgn="auto">
              <a:spcBef>
                <a:spcPts val="0"/>
              </a:spcBef>
              <a:spcAft>
                <a:spcPts val="0"/>
              </a:spcAft>
              <a:defRPr/>
            </a:pPr>
            <a:r>
              <a:rPr lang="ja-JP" altLang="en-US" sz="3600" dirty="0">
                <a:solidFill>
                  <a:srgbClr val="FFFF00"/>
                </a:solidFill>
              </a:rPr>
              <a:t>３６ポイント</a:t>
            </a:r>
            <a:r>
              <a:rPr lang="ja-JP" altLang="en-US" sz="3600" dirty="0">
                <a:solidFill>
                  <a:schemeClr val="tx1">
                    <a:lumMod val="50000"/>
                  </a:schemeClr>
                </a:solidFill>
              </a:rPr>
              <a:t>はこの大きさです。</a:t>
            </a:r>
            <a:endParaRPr lang="en-US" altLang="ja-JP" sz="3600" dirty="0">
              <a:solidFill>
                <a:schemeClr val="tx1">
                  <a:lumMod val="50000"/>
                </a:schemeClr>
              </a:solidFill>
            </a:endParaRPr>
          </a:p>
          <a:p>
            <a:pPr fontAlgn="auto">
              <a:spcBef>
                <a:spcPts val="0"/>
              </a:spcBef>
              <a:spcAft>
                <a:spcPts val="0"/>
              </a:spcAft>
              <a:defRPr/>
            </a:pPr>
            <a:r>
              <a:rPr lang="ja-JP" altLang="en-US" sz="4000" dirty="0">
                <a:solidFill>
                  <a:srgbClr val="FFFF00"/>
                </a:solidFill>
              </a:rPr>
              <a:t>４０ポイント</a:t>
            </a:r>
            <a:r>
              <a:rPr lang="ja-JP" altLang="en-US" sz="4000" dirty="0">
                <a:solidFill>
                  <a:schemeClr val="tx1">
                    <a:lumMod val="50000"/>
                  </a:schemeClr>
                </a:solidFill>
              </a:rPr>
              <a:t>はこの大きさです。</a:t>
            </a:r>
            <a:endParaRPr lang="en-US" altLang="ja-JP" sz="40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298593653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en-US" altLang="ja-JP" sz="2400" dirty="0">
                <a:solidFill>
                  <a:srgbClr val="FF0000"/>
                </a:solidFill>
                <a:latin typeface="Britannic Bold" panose="020B0903060703020204" pitchFamily="34" charset="0"/>
              </a:rPr>
              <a:t>【</a:t>
            </a:r>
            <a:r>
              <a:rPr lang="ja-JP" altLang="en-US" sz="2400" dirty="0">
                <a:solidFill>
                  <a:srgbClr val="FF0000"/>
                </a:solidFill>
                <a:latin typeface="Britannic Bold" panose="020B0903060703020204" pitchFamily="34" charset="0"/>
              </a:rPr>
              <a:t>４択問題スライド</a:t>
            </a:r>
            <a:r>
              <a:rPr lang="en-US" altLang="ja-JP" sz="2400" dirty="0">
                <a:solidFill>
                  <a:srgbClr val="FF0000"/>
                </a:solidFill>
                <a:latin typeface="Britannic Bold" panose="020B0903060703020204" pitchFamily="34" charset="0"/>
              </a:rPr>
              <a:t>】</a:t>
            </a:r>
          </a:p>
          <a:p>
            <a:pPr lvl="0" fontAlgn="auto">
              <a:spcBef>
                <a:spcPts val="0"/>
              </a:spcBef>
              <a:spcAft>
                <a:spcPts val="0"/>
              </a:spcAft>
              <a:defRPr/>
            </a:pPr>
            <a:r>
              <a:rPr lang="en-US" altLang="ja-JP" sz="2400" dirty="0">
                <a:solidFill>
                  <a:srgbClr val="FFC000"/>
                </a:solidFill>
                <a:latin typeface="Britannic Bold" panose="020B0903060703020204" pitchFamily="34" charset="0"/>
              </a:rPr>
              <a:t>A.</a:t>
            </a:r>
            <a:r>
              <a:rPr lang="ja-JP" altLang="en-US" sz="2400" dirty="0">
                <a:solidFill>
                  <a:prstClr val="white"/>
                </a:solidFill>
                <a:latin typeface="Britannic Bold" panose="020B0903060703020204" pitchFamily="34" charset="0"/>
              </a:rPr>
              <a:t>が正解のスライドです。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問題はこの部分に上書き入力します。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a:t>
            </a:r>
            <a:r>
              <a:rPr lang="en-US" altLang="ja-JP" sz="2400" dirty="0">
                <a:solidFill>
                  <a:prstClr val="white"/>
                </a:solidFill>
                <a:latin typeface="Britannic Bold" panose="020B0903060703020204" pitchFamily="34" charset="0"/>
              </a:rPr>
              <a:t>Correct</a:t>
            </a:r>
            <a:r>
              <a:rPr lang="ja-JP" altLang="en-US" sz="2400" dirty="0">
                <a:solidFill>
                  <a:prstClr val="white"/>
                </a:solidFill>
                <a:latin typeface="Britannic Bold" panose="020B0903060703020204" pitchFamily="34" charset="0"/>
              </a:rPr>
              <a:t>」の選択肢が正解になっています。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問題数を増やす場合、スライドをコピペします。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必要に応じてフォントサイズ等は調整してください。</a:t>
            </a:r>
          </a:p>
        </p:txBody>
      </p:sp>
      <p:sp>
        <p:nvSpPr>
          <p:cNvPr id="6" name="六角形 5"/>
          <p:cNvSpPr/>
          <p:nvPr/>
        </p:nvSpPr>
        <p:spPr>
          <a:xfrm>
            <a:off x="464208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en-US" altLang="ja-JP" sz="3600" dirty="0">
                <a:latin typeface="Britannic Bold" panose="020B0903060703020204" pitchFamily="34" charset="0"/>
              </a:rPr>
              <a:t>Correct</a:t>
            </a:r>
            <a:endParaRPr lang="ja-JP" altLang="en-US" sz="3600" dirty="0"/>
          </a:p>
        </p:txBody>
      </p:sp>
      <p:sp>
        <p:nvSpPr>
          <p:cNvPr id="8" name="六角形 7"/>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en-US" altLang="ja-JP" sz="3600" dirty="0">
                <a:latin typeface="Britannic Bold" panose="020B0903060703020204" pitchFamily="34" charset="0"/>
              </a:rPr>
              <a:t>Not Correct</a:t>
            </a:r>
            <a:endParaRPr lang="ja-JP" altLang="en-US" sz="3600" dirty="0"/>
          </a:p>
        </p:txBody>
      </p:sp>
      <p:sp>
        <p:nvSpPr>
          <p:cNvPr id="9" name="六角形 8"/>
          <p:cNvSpPr/>
          <p:nvPr/>
        </p:nvSpPr>
        <p:spPr>
          <a:xfrm>
            <a:off x="4644008" y="3363838"/>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en-US" altLang="ja-JP" sz="3600" dirty="0">
                <a:latin typeface="Britannic Bold" panose="020B0903060703020204" pitchFamily="34" charset="0"/>
              </a:rPr>
              <a:t>Not Correct</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en-US" altLang="ja-JP" sz="3600" dirty="0">
                <a:latin typeface="Britannic Bold" panose="020B0903060703020204" pitchFamily="34" charset="0"/>
              </a:rPr>
              <a:t>Not Correct</a:t>
            </a:r>
            <a:endParaRPr lang="ja-JP" altLang="en-US" sz="3600" dirty="0">
              <a:latin typeface="Britannic Bold" panose="020B0903060703020204" pitchFamily="34" charset="0"/>
            </a:endParaRPr>
          </a:p>
        </p:txBody>
      </p:sp>
    </p:spTree>
    <p:extLst>
      <p:ext uri="{BB962C8B-B14F-4D97-AF65-F5344CB8AC3E}">
        <p14:creationId xmlns:p14="http://schemas.microsoft.com/office/powerpoint/2010/main" val="1498344529"/>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2" end="2"/>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p:cTn id="2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0" end="0"/>
                                            </p:txEl>
                                          </p:spTgt>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calcmode="lin" valueType="num">
                                      <p:cBhvr>
                                        <p:cTn id="32"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33"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4" dur="10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fade">
                                      <p:cBhvr>
                                        <p:cTn id="39" dur="5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fade">
                                      <p:cBhvr>
                                        <p:cTn id="44" dur="1000"/>
                                        <p:tgtEl>
                                          <p:spTgt spid="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fade">
                                      <p:cBhvr>
                                        <p:cTn id="49" dur="500"/>
                                        <p:tgtEl>
                                          <p:spTgt spid="9">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
                                            <p:txEl>
                                              <p:pRg st="0" end="0"/>
                                            </p:txEl>
                                          </p:spTgt>
                                        </p:tgtEl>
                                        <p:attrNameLst>
                                          <p:attrName>style.visibility</p:attrName>
                                        </p:attrNameLst>
                                      </p:cBhvr>
                                      <p:to>
                                        <p:strVal val="visible"/>
                                      </p:to>
                                    </p:set>
                                    <p:animEffect transition="in" filter="fade">
                                      <p:cBhvr>
                                        <p:cTn id="54" dur="500"/>
                                        <p:tgtEl>
                                          <p:spTgt spid="10">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mph" presetSubtype="2" repeatCount="10000" fill="hold" nodeType="clickEffect">
                                  <p:stCondLst>
                                    <p:cond delay="0"/>
                                  </p:stCondLst>
                                  <p:childTnLst>
                                    <p:animClr clrSpc="rgb" dir="cw">
                                      <p:cBhvr>
                                        <p:cTn id="58" dur="500" fill="hold"/>
                                        <p:tgtEl>
                                          <p:spTgt spid="6"/>
                                        </p:tgtEl>
                                        <p:attrNameLst>
                                          <p:attrName>fillcolor</p:attrName>
                                        </p:attrNameLst>
                                      </p:cBhvr>
                                      <p:to>
                                        <a:srgbClr val="FF9900"/>
                                      </p:to>
                                    </p:animClr>
                                    <p:set>
                                      <p:cBhvr>
                                        <p:cTn id="59" dur="500" fill="hold"/>
                                        <p:tgtEl>
                                          <p:spTgt spid="6"/>
                                        </p:tgtEl>
                                        <p:attrNameLst>
                                          <p:attrName>fill.type</p:attrName>
                                        </p:attrNameLst>
                                      </p:cBhvr>
                                      <p:to>
                                        <p:strVal val="solid"/>
                                      </p:to>
                                    </p:set>
                                    <p:set>
                                      <p:cBhvr>
                                        <p:cTn id="60" dur="50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フォントサイズ２８ポイントで１５０字程度、３６ポイントで１００字程度の解説が記せます。</a:t>
            </a:r>
            <a:endParaRPr lang="en-US" altLang="ja-JP" sz="2800" dirty="0">
              <a:solidFill>
                <a:schemeClr val="tx1">
                  <a:lumMod val="50000"/>
                </a:schemeClr>
              </a:solidFill>
            </a:endParaRPr>
          </a:p>
          <a:p>
            <a:pPr fontAlgn="auto">
              <a:spcBef>
                <a:spcPts val="0"/>
              </a:spcBef>
              <a:spcAft>
                <a:spcPts val="0"/>
              </a:spcAft>
              <a:defRPr/>
            </a:pPr>
            <a:endParaRPr lang="en-US" altLang="ja-JP" sz="1400" dirty="0">
              <a:solidFill>
                <a:schemeClr val="tx1">
                  <a:lumMod val="50000"/>
                </a:schemeClr>
              </a:solidFill>
            </a:endParaRPr>
          </a:p>
          <a:p>
            <a:pPr fontAlgn="auto">
              <a:spcBef>
                <a:spcPts val="0"/>
              </a:spcBef>
              <a:spcAft>
                <a:spcPts val="0"/>
              </a:spcAft>
              <a:defRPr/>
            </a:pPr>
            <a:r>
              <a:rPr lang="ja-JP" altLang="en-US" sz="2800" dirty="0">
                <a:solidFill>
                  <a:srgbClr val="FFFF00"/>
                </a:solidFill>
              </a:rPr>
              <a:t>２８ポイント</a:t>
            </a:r>
            <a:r>
              <a:rPr lang="ja-JP" altLang="en-US" sz="2800" dirty="0">
                <a:solidFill>
                  <a:schemeClr val="tx1">
                    <a:lumMod val="50000"/>
                  </a:schemeClr>
                </a:solidFill>
              </a:rPr>
              <a:t>はこの大きさです。</a:t>
            </a:r>
            <a:endParaRPr lang="en-US" altLang="ja-JP" sz="2800" dirty="0">
              <a:solidFill>
                <a:schemeClr val="tx1">
                  <a:lumMod val="50000"/>
                </a:schemeClr>
              </a:solidFill>
            </a:endParaRPr>
          </a:p>
          <a:p>
            <a:pPr fontAlgn="auto">
              <a:spcBef>
                <a:spcPts val="0"/>
              </a:spcBef>
              <a:spcAft>
                <a:spcPts val="0"/>
              </a:spcAft>
              <a:defRPr/>
            </a:pPr>
            <a:r>
              <a:rPr lang="ja-JP" altLang="en-US" sz="3600" dirty="0">
                <a:solidFill>
                  <a:srgbClr val="FFFF00"/>
                </a:solidFill>
              </a:rPr>
              <a:t>３６ポイント</a:t>
            </a:r>
            <a:r>
              <a:rPr lang="ja-JP" altLang="en-US" sz="3600" dirty="0">
                <a:solidFill>
                  <a:schemeClr val="tx1">
                    <a:lumMod val="50000"/>
                  </a:schemeClr>
                </a:solidFill>
              </a:rPr>
              <a:t>はこの大きさです。</a:t>
            </a:r>
            <a:endParaRPr lang="en-US" altLang="ja-JP" sz="3600" dirty="0">
              <a:solidFill>
                <a:schemeClr val="tx1">
                  <a:lumMod val="50000"/>
                </a:schemeClr>
              </a:solidFill>
            </a:endParaRPr>
          </a:p>
          <a:p>
            <a:pPr fontAlgn="auto">
              <a:spcBef>
                <a:spcPts val="0"/>
              </a:spcBef>
              <a:spcAft>
                <a:spcPts val="0"/>
              </a:spcAft>
              <a:defRPr/>
            </a:pPr>
            <a:r>
              <a:rPr lang="ja-JP" altLang="en-US" sz="4000" dirty="0">
                <a:solidFill>
                  <a:srgbClr val="FFFF00"/>
                </a:solidFill>
              </a:rPr>
              <a:t>４０ポイント</a:t>
            </a:r>
            <a:r>
              <a:rPr lang="ja-JP" altLang="en-US" sz="4000" dirty="0">
                <a:solidFill>
                  <a:schemeClr val="tx1">
                    <a:lumMod val="50000"/>
                  </a:schemeClr>
                </a:solidFill>
              </a:rPr>
              <a:t>はこの大きさです。</a:t>
            </a:r>
            <a:endParaRPr lang="en-US" altLang="ja-JP" sz="40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207406414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6" name="正方形/長方形 5"/>
          <p:cNvSpPr/>
          <p:nvPr/>
        </p:nvSpPr>
        <p:spPr>
          <a:xfrm>
            <a:off x="647564" y="544240"/>
            <a:ext cx="7848872" cy="1224136"/>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altLang="ja-JP"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PP</a:t>
            </a:r>
            <a:r>
              <a:rPr lang="ja-JP" altLang="en-US"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クイズテンプレート</a:t>
            </a:r>
          </a:p>
        </p:txBody>
      </p:sp>
      <p:sp>
        <p:nvSpPr>
          <p:cNvPr id="5" name="正方形/長方形 4"/>
          <p:cNvSpPr/>
          <p:nvPr/>
        </p:nvSpPr>
        <p:spPr>
          <a:xfrm>
            <a:off x="4572000" y="2067694"/>
            <a:ext cx="4140300" cy="746465"/>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ja-JP" altLang="en-US" sz="5400" b="1" dirty="0">
                <a:ln w="11430"/>
                <a:solidFill>
                  <a:srgbClr val="7030A0"/>
                </a:solidFill>
                <a:effectLst>
                  <a:outerShdw blurRad="80000" dist="40000" dir="5040000" algn="tl">
                    <a:srgbClr val="000000">
                      <a:alpha val="30000"/>
                    </a:srgbClr>
                  </a:outerShdw>
                </a:effectLst>
                <a:latin typeface="まーと中細丸ゴシック" panose="02000000000000000000" pitchFamily="2" charset="-128"/>
                <a:ea typeface="まーと中細丸ゴシック" panose="02000000000000000000" pitchFamily="2" charset="-128"/>
              </a:rPr>
              <a:t>マルチ出題形式</a:t>
            </a:r>
          </a:p>
        </p:txBody>
      </p:sp>
      <p:sp>
        <p:nvSpPr>
          <p:cNvPr id="7" name="正方形/長方形 6"/>
          <p:cNvSpPr/>
          <p:nvPr/>
        </p:nvSpPr>
        <p:spPr>
          <a:xfrm>
            <a:off x="755576" y="2112875"/>
            <a:ext cx="3384376" cy="656102"/>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altLang="ja-JP" sz="5400" b="1" dirty="0">
                <a:ln w="11430"/>
                <a:solidFill>
                  <a:srgbClr val="00B05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PowerPoint</a:t>
            </a:r>
          </a:p>
        </p:txBody>
      </p:sp>
      <p:pic>
        <p:nvPicPr>
          <p:cNvPr id="8" name="図 7" descr="食品, 持つ, テーブル, ホワイト が含まれている画像&#10;&#10;自動的に生成された説明">
            <a:extLst>
              <a:ext uri="{FF2B5EF4-FFF2-40B4-BE49-F238E27FC236}">
                <a16:creationId xmlns:a16="http://schemas.microsoft.com/office/drawing/2014/main" id="{EBFC2931-7D28-413E-AD8B-B99BB323C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2931790"/>
            <a:ext cx="1872208" cy="1872208"/>
          </a:xfrm>
          <a:prstGeom prst="rect">
            <a:avLst/>
          </a:prstGeom>
        </p:spPr>
      </p:pic>
    </p:spTree>
  </p:cSld>
  <p:clrMapOvr>
    <a:masterClrMapping/>
  </p:clrMapOvr>
  <p:transition>
    <p:sndAc>
      <p:stSnd>
        <p:snd r:embed="rId2" name="abc-start1-33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0"/>
                                        <p:tgtEl>
                                          <p:spTgt spid="7"/>
                                        </p:tgtEl>
                                      </p:cBhvr>
                                    </p:animEffect>
                                  </p:childTnLst>
                                </p:cTn>
                              </p:par>
                            </p:childTnLst>
                          </p:cTn>
                        </p:par>
                        <p:par>
                          <p:cTn id="8" fill="hold">
                            <p:stCondLst>
                              <p:cond delay="5000"/>
                            </p:stCondLst>
                            <p:childTnLst>
                              <p:par>
                                <p:cTn id="9" presetID="56" presetClass="entr" presetSubtype="0" fill="hold"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by="(-#ppt_w*2)" calcmode="lin" valueType="num">
                                      <p:cBhvr rctx="PPT">
                                        <p:cTn id="11" dur="2500" autoRev="1" fill="hold">
                                          <p:stCondLst>
                                            <p:cond delay="0"/>
                                          </p:stCondLst>
                                        </p:cTn>
                                        <p:tgtEl>
                                          <p:spTgt spid="5"/>
                                        </p:tgtEl>
                                        <p:attrNameLst>
                                          <p:attrName>ppt_w</p:attrName>
                                        </p:attrNameLst>
                                      </p:cBhvr>
                                    </p:anim>
                                    <p:anim by="(#ppt_w*0.50)" calcmode="lin" valueType="num">
                                      <p:cBhvr>
                                        <p:cTn id="12" dur="2500" decel="50000" autoRev="1" fill="hold">
                                          <p:stCondLst>
                                            <p:cond delay="0"/>
                                          </p:stCondLst>
                                        </p:cTn>
                                        <p:tgtEl>
                                          <p:spTgt spid="5"/>
                                        </p:tgtEl>
                                        <p:attrNameLst>
                                          <p:attrName>ppt_x</p:attrName>
                                        </p:attrNameLst>
                                      </p:cBhvr>
                                    </p:anim>
                                    <p:anim from="(-#ppt_h/2)" to="(#ppt_y)" calcmode="lin" valueType="num">
                                      <p:cBhvr>
                                        <p:cTn id="13" dur="5000" fill="hold">
                                          <p:stCondLst>
                                            <p:cond delay="0"/>
                                          </p:stCondLst>
                                        </p:cTn>
                                        <p:tgtEl>
                                          <p:spTgt spid="5"/>
                                        </p:tgtEl>
                                        <p:attrNameLst>
                                          <p:attrName>ppt_y</p:attrName>
                                        </p:attrNameLst>
                                      </p:cBhvr>
                                    </p:anim>
                                    <p:animRot by="21600000">
                                      <p:cBhvr>
                                        <p:cTn id="14" dur="5000" fill="hold">
                                          <p:stCondLst>
                                            <p:cond delay="0"/>
                                          </p:stCondLst>
                                        </p:cTn>
                                        <p:tgtEl>
                                          <p:spTgt spid="5"/>
                                        </p:tgtEl>
                                        <p:attrNameLst>
                                          <p:attrName>r</p:attrName>
                                        </p:attrNameLst>
                                      </p:cBhvr>
                                    </p:animRot>
                                  </p:childTnLst>
                                </p:cTn>
                              </p:par>
                            </p:childTnLst>
                          </p:cTn>
                        </p:par>
                        <p:par>
                          <p:cTn id="15" fill="hold">
                            <p:stCondLst>
                              <p:cond delay="13000"/>
                            </p:stCondLst>
                            <p:childTnLst>
                              <p:par>
                                <p:cTn id="16" presetID="12" presetClass="entr" presetSubtype="4" fill="hold" nodeType="afterEffect">
                                  <p:stCondLst>
                                    <p:cond delay="2000"/>
                                  </p:stCondLst>
                                  <p:childTnLst>
                                    <p:set>
                                      <p:cBhvr>
                                        <p:cTn id="17" dur="1" fill="hold">
                                          <p:stCondLst>
                                            <p:cond delay="0"/>
                                          </p:stCondLst>
                                        </p:cTn>
                                        <p:tgtEl>
                                          <p:spTgt spid="6"/>
                                        </p:tgtEl>
                                        <p:attrNameLst>
                                          <p:attrName>style.visibility</p:attrName>
                                        </p:attrNameLst>
                                      </p:cBhvr>
                                      <p:to>
                                        <p:strVal val="visible"/>
                                      </p:to>
                                    </p:set>
                                    <p:animEffect transition="in" filter="slide(fromBottom)">
                                      <p:cBhvr>
                                        <p:cTn id="18"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en-US" altLang="ja-JP" sz="2400" dirty="0">
                <a:solidFill>
                  <a:srgbClr val="FF0000"/>
                </a:solidFill>
                <a:latin typeface="Britannic Bold" panose="020B0903060703020204" pitchFamily="34" charset="0"/>
              </a:rPr>
              <a:t>【</a:t>
            </a:r>
            <a:r>
              <a:rPr lang="ja-JP" altLang="en-US" sz="2400" dirty="0">
                <a:solidFill>
                  <a:srgbClr val="FF0000"/>
                </a:solidFill>
                <a:latin typeface="Britannic Bold" panose="020B0903060703020204" pitchFamily="34" charset="0"/>
              </a:rPr>
              <a:t>４択問題スライド</a:t>
            </a:r>
            <a:r>
              <a:rPr lang="en-US" altLang="ja-JP" sz="2400" dirty="0">
                <a:solidFill>
                  <a:srgbClr val="FF0000"/>
                </a:solidFill>
                <a:latin typeface="Britannic Bold" panose="020B0903060703020204" pitchFamily="34" charset="0"/>
              </a:rPr>
              <a:t>】</a:t>
            </a:r>
          </a:p>
          <a:p>
            <a:pPr lvl="0" fontAlgn="auto">
              <a:spcBef>
                <a:spcPts val="0"/>
              </a:spcBef>
              <a:spcAft>
                <a:spcPts val="0"/>
              </a:spcAft>
              <a:defRPr/>
            </a:pPr>
            <a:r>
              <a:rPr lang="en-US" altLang="ja-JP" sz="2400" dirty="0">
                <a:solidFill>
                  <a:srgbClr val="FFC000"/>
                </a:solidFill>
                <a:latin typeface="Britannic Bold" panose="020B0903060703020204" pitchFamily="34" charset="0"/>
              </a:rPr>
              <a:t>B.</a:t>
            </a:r>
            <a:r>
              <a:rPr lang="ja-JP" altLang="en-US" sz="2400" dirty="0">
                <a:solidFill>
                  <a:prstClr val="white"/>
                </a:solidFill>
                <a:latin typeface="Britannic Bold" panose="020B0903060703020204" pitchFamily="34" charset="0"/>
              </a:rPr>
              <a:t>が正解のスライドです。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問題はこの部分に上書き入力します。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a:t>
            </a:r>
            <a:r>
              <a:rPr lang="en-US" altLang="ja-JP" sz="2400" dirty="0">
                <a:solidFill>
                  <a:prstClr val="white"/>
                </a:solidFill>
                <a:latin typeface="Britannic Bold" panose="020B0903060703020204" pitchFamily="34" charset="0"/>
              </a:rPr>
              <a:t>Correct</a:t>
            </a:r>
            <a:r>
              <a:rPr lang="ja-JP" altLang="en-US" sz="2400" dirty="0">
                <a:solidFill>
                  <a:prstClr val="white"/>
                </a:solidFill>
                <a:latin typeface="Britannic Bold" panose="020B0903060703020204" pitchFamily="34" charset="0"/>
              </a:rPr>
              <a:t>」の選択肢が正解になっています。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問題数を増やす場合、スライドをコピペします。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必要に応じてフォントサイズ等は調整してください。</a:t>
            </a:r>
          </a:p>
        </p:txBody>
      </p:sp>
      <p:sp>
        <p:nvSpPr>
          <p:cNvPr id="6" name="六角形 5"/>
          <p:cNvSpPr/>
          <p:nvPr/>
        </p:nvSpPr>
        <p:spPr>
          <a:xfrm>
            <a:off x="4642088" y="2572692"/>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en-US" altLang="ja-JP" sz="3600" dirty="0">
                <a:latin typeface="Britannic Bold" panose="020B0903060703020204" pitchFamily="34" charset="0"/>
              </a:rPr>
              <a:t>Correct</a:t>
            </a:r>
            <a:endParaRPr lang="ja-JP" altLang="en-US" sz="3600" dirty="0"/>
          </a:p>
        </p:txBody>
      </p:sp>
      <p:sp>
        <p:nvSpPr>
          <p:cNvPr id="8" name="六角形 7"/>
          <p:cNvSpPr/>
          <p:nvPr/>
        </p:nvSpPr>
        <p:spPr>
          <a:xfrm>
            <a:off x="4644008" y="1780604"/>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en-US" altLang="ja-JP" sz="3600" dirty="0">
                <a:latin typeface="Britannic Bold" panose="020B0903060703020204" pitchFamily="34" charset="0"/>
              </a:rPr>
              <a:t>Not Correct</a:t>
            </a:r>
            <a:endParaRPr lang="ja-JP" altLang="en-US" sz="3600" dirty="0"/>
          </a:p>
        </p:txBody>
      </p:sp>
      <p:sp>
        <p:nvSpPr>
          <p:cNvPr id="9" name="六角形 8"/>
          <p:cNvSpPr/>
          <p:nvPr/>
        </p:nvSpPr>
        <p:spPr>
          <a:xfrm>
            <a:off x="4644008" y="3363838"/>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en-US" altLang="ja-JP" sz="3600" dirty="0">
                <a:latin typeface="Britannic Bold" panose="020B0903060703020204" pitchFamily="34" charset="0"/>
              </a:rPr>
              <a:t>Not Correct</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en-US" altLang="ja-JP" sz="3600" dirty="0">
                <a:latin typeface="Britannic Bold" panose="020B0903060703020204" pitchFamily="34" charset="0"/>
              </a:rPr>
              <a:t>Not Correct</a:t>
            </a:r>
            <a:endParaRPr lang="ja-JP" altLang="en-US" sz="3600" dirty="0">
              <a:latin typeface="Britannic Bold" panose="020B0903060703020204" pitchFamily="34" charset="0"/>
            </a:endParaRPr>
          </a:p>
        </p:txBody>
      </p:sp>
    </p:spTree>
    <p:extLst>
      <p:ext uri="{BB962C8B-B14F-4D97-AF65-F5344CB8AC3E}">
        <p14:creationId xmlns:p14="http://schemas.microsoft.com/office/powerpoint/2010/main" val="2334114162"/>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2" end="2"/>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p:cTn id="2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0" end="0"/>
                                            </p:txEl>
                                          </p:spTgt>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calcmode="lin" valueType="num">
                                      <p:cBhvr>
                                        <p:cTn id="32"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33"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4" dur="10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10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Effect transition="in" filter="fade">
                                      <p:cBhvr>
                                        <p:cTn id="44" dur="500"/>
                                        <p:tgtEl>
                                          <p:spTgt spid="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fade">
                                      <p:cBhvr>
                                        <p:cTn id="49" dur="500"/>
                                        <p:tgtEl>
                                          <p:spTgt spid="9">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
                                            <p:txEl>
                                              <p:pRg st="0" end="0"/>
                                            </p:txEl>
                                          </p:spTgt>
                                        </p:tgtEl>
                                        <p:attrNameLst>
                                          <p:attrName>style.visibility</p:attrName>
                                        </p:attrNameLst>
                                      </p:cBhvr>
                                      <p:to>
                                        <p:strVal val="visible"/>
                                      </p:to>
                                    </p:set>
                                    <p:animEffect transition="in" filter="fade">
                                      <p:cBhvr>
                                        <p:cTn id="54" dur="500"/>
                                        <p:tgtEl>
                                          <p:spTgt spid="10">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mph" presetSubtype="2" repeatCount="10000" fill="hold" nodeType="clickEffect">
                                  <p:stCondLst>
                                    <p:cond delay="0"/>
                                  </p:stCondLst>
                                  <p:childTnLst>
                                    <p:animClr clrSpc="rgb" dir="cw">
                                      <p:cBhvr>
                                        <p:cTn id="58" dur="500" fill="hold"/>
                                        <p:tgtEl>
                                          <p:spTgt spid="6"/>
                                        </p:tgtEl>
                                        <p:attrNameLst>
                                          <p:attrName>fillcolor</p:attrName>
                                        </p:attrNameLst>
                                      </p:cBhvr>
                                      <p:to>
                                        <a:srgbClr val="FF9900"/>
                                      </p:to>
                                    </p:animClr>
                                    <p:set>
                                      <p:cBhvr>
                                        <p:cTn id="59" dur="500" fill="hold"/>
                                        <p:tgtEl>
                                          <p:spTgt spid="6"/>
                                        </p:tgtEl>
                                        <p:attrNameLst>
                                          <p:attrName>fill.type</p:attrName>
                                        </p:attrNameLst>
                                      </p:cBhvr>
                                      <p:to>
                                        <p:strVal val="solid"/>
                                      </p:to>
                                    </p:set>
                                    <p:set>
                                      <p:cBhvr>
                                        <p:cTn id="60" dur="50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フォントサイズ２８ポイントで１５０字程度、３６ポイントで１００字程度の解説が記せます。</a:t>
            </a:r>
            <a:endParaRPr lang="en-US" altLang="ja-JP" sz="2800" dirty="0">
              <a:solidFill>
                <a:schemeClr val="tx1">
                  <a:lumMod val="50000"/>
                </a:schemeClr>
              </a:solidFill>
            </a:endParaRPr>
          </a:p>
          <a:p>
            <a:pPr fontAlgn="auto">
              <a:spcBef>
                <a:spcPts val="0"/>
              </a:spcBef>
              <a:spcAft>
                <a:spcPts val="0"/>
              </a:spcAft>
              <a:defRPr/>
            </a:pPr>
            <a:endParaRPr lang="en-US" altLang="ja-JP" sz="1400" dirty="0">
              <a:solidFill>
                <a:schemeClr val="tx1">
                  <a:lumMod val="50000"/>
                </a:schemeClr>
              </a:solidFill>
            </a:endParaRPr>
          </a:p>
          <a:p>
            <a:pPr fontAlgn="auto">
              <a:spcBef>
                <a:spcPts val="0"/>
              </a:spcBef>
              <a:spcAft>
                <a:spcPts val="0"/>
              </a:spcAft>
              <a:defRPr/>
            </a:pPr>
            <a:r>
              <a:rPr lang="ja-JP" altLang="en-US" sz="2800" dirty="0">
                <a:solidFill>
                  <a:srgbClr val="FFFF00"/>
                </a:solidFill>
              </a:rPr>
              <a:t>２８ポイント</a:t>
            </a:r>
            <a:r>
              <a:rPr lang="ja-JP" altLang="en-US" sz="2800" dirty="0">
                <a:solidFill>
                  <a:schemeClr val="tx1">
                    <a:lumMod val="50000"/>
                  </a:schemeClr>
                </a:solidFill>
              </a:rPr>
              <a:t>はこの大きさです。</a:t>
            </a:r>
            <a:endParaRPr lang="en-US" altLang="ja-JP" sz="2800" dirty="0">
              <a:solidFill>
                <a:schemeClr val="tx1">
                  <a:lumMod val="50000"/>
                </a:schemeClr>
              </a:solidFill>
            </a:endParaRPr>
          </a:p>
          <a:p>
            <a:pPr fontAlgn="auto">
              <a:spcBef>
                <a:spcPts val="0"/>
              </a:spcBef>
              <a:spcAft>
                <a:spcPts val="0"/>
              </a:spcAft>
              <a:defRPr/>
            </a:pPr>
            <a:r>
              <a:rPr lang="ja-JP" altLang="en-US" sz="3600" dirty="0">
                <a:solidFill>
                  <a:srgbClr val="FFFF00"/>
                </a:solidFill>
              </a:rPr>
              <a:t>３６ポイント</a:t>
            </a:r>
            <a:r>
              <a:rPr lang="ja-JP" altLang="en-US" sz="3600" dirty="0">
                <a:solidFill>
                  <a:schemeClr val="tx1">
                    <a:lumMod val="50000"/>
                  </a:schemeClr>
                </a:solidFill>
              </a:rPr>
              <a:t>はこの大きさです。</a:t>
            </a:r>
            <a:endParaRPr lang="en-US" altLang="ja-JP" sz="3600" dirty="0">
              <a:solidFill>
                <a:schemeClr val="tx1">
                  <a:lumMod val="50000"/>
                </a:schemeClr>
              </a:solidFill>
            </a:endParaRPr>
          </a:p>
          <a:p>
            <a:pPr fontAlgn="auto">
              <a:spcBef>
                <a:spcPts val="0"/>
              </a:spcBef>
              <a:spcAft>
                <a:spcPts val="0"/>
              </a:spcAft>
              <a:defRPr/>
            </a:pPr>
            <a:r>
              <a:rPr lang="ja-JP" altLang="en-US" sz="4000" dirty="0">
                <a:solidFill>
                  <a:srgbClr val="FFFF00"/>
                </a:solidFill>
              </a:rPr>
              <a:t>４０ポイント</a:t>
            </a:r>
            <a:r>
              <a:rPr lang="ja-JP" altLang="en-US" sz="4000" dirty="0">
                <a:solidFill>
                  <a:schemeClr val="tx1">
                    <a:lumMod val="50000"/>
                  </a:schemeClr>
                </a:solidFill>
              </a:rPr>
              <a:t>はこの大きさです。</a:t>
            </a:r>
            <a:endParaRPr lang="en-US" altLang="ja-JP" sz="40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361077537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en-US" altLang="ja-JP" sz="2400" dirty="0">
                <a:solidFill>
                  <a:srgbClr val="FF0000"/>
                </a:solidFill>
                <a:latin typeface="Britannic Bold" panose="020B0903060703020204" pitchFamily="34" charset="0"/>
              </a:rPr>
              <a:t>【</a:t>
            </a:r>
            <a:r>
              <a:rPr lang="ja-JP" altLang="en-US" sz="2400" dirty="0">
                <a:solidFill>
                  <a:srgbClr val="FF0000"/>
                </a:solidFill>
                <a:latin typeface="Britannic Bold" panose="020B0903060703020204" pitchFamily="34" charset="0"/>
              </a:rPr>
              <a:t>４択問題スライド</a:t>
            </a:r>
            <a:r>
              <a:rPr lang="en-US" altLang="ja-JP" sz="2400" dirty="0">
                <a:solidFill>
                  <a:srgbClr val="FF0000"/>
                </a:solidFill>
                <a:latin typeface="Britannic Bold" panose="020B0903060703020204" pitchFamily="34" charset="0"/>
              </a:rPr>
              <a:t>】</a:t>
            </a:r>
          </a:p>
          <a:p>
            <a:pPr lvl="0" fontAlgn="auto">
              <a:spcBef>
                <a:spcPts val="0"/>
              </a:spcBef>
              <a:spcAft>
                <a:spcPts val="0"/>
              </a:spcAft>
              <a:defRPr/>
            </a:pPr>
            <a:r>
              <a:rPr lang="en-US" altLang="ja-JP" sz="2400" dirty="0">
                <a:solidFill>
                  <a:srgbClr val="FFC000"/>
                </a:solidFill>
                <a:latin typeface="Britannic Bold" panose="020B0903060703020204" pitchFamily="34" charset="0"/>
              </a:rPr>
              <a:t>C.</a:t>
            </a:r>
            <a:r>
              <a:rPr lang="ja-JP" altLang="en-US" sz="2400" dirty="0">
                <a:solidFill>
                  <a:prstClr val="white"/>
                </a:solidFill>
                <a:latin typeface="Britannic Bold" panose="020B0903060703020204" pitchFamily="34" charset="0"/>
              </a:rPr>
              <a:t>が正解のスライドです。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問題はこの部分に上書き入力します。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a:t>
            </a:r>
            <a:r>
              <a:rPr lang="en-US" altLang="ja-JP" sz="2400" dirty="0">
                <a:solidFill>
                  <a:prstClr val="white"/>
                </a:solidFill>
                <a:latin typeface="Britannic Bold" panose="020B0903060703020204" pitchFamily="34" charset="0"/>
              </a:rPr>
              <a:t>Correct</a:t>
            </a:r>
            <a:r>
              <a:rPr lang="ja-JP" altLang="en-US" sz="2400" dirty="0">
                <a:solidFill>
                  <a:prstClr val="white"/>
                </a:solidFill>
                <a:latin typeface="Britannic Bold" panose="020B0903060703020204" pitchFamily="34" charset="0"/>
              </a:rPr>
              <a:t>」の選択肢が正解になっています。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問題数を増やす場合、スライドをコピペします。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必要に応じてフォントサイズ等は調整してください。</a:t>
            </a:r>
          </a:p>
        </p:txBody>
      </p:sp>
      <p:sp>
        <p:nvSpPr>
          <p:cNvPr id="6" name="六角形 5"/>
          <p:cNvSpPr/>
          <p:nvPr/>
        </p:nvSpPr>
        <p:spPr>
          <a:xfrm>
            <a:off x="4642088" y="3364780"/>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en-US" altLang="ja-JP" sz="3600" dirty="0">
                <a:latin typeface="Britannic Bold" panose="020B0903060703020204" pitchFamily="34" charset="0"/>
              </a:rPr>
              <a:t>Correct</a:t>
            </a:r>
            <a:endParaRPr lang="ja-JP" altLang="en-US" sz="3600" dirty="0"/>
          </a:p>
        </p:txBody>
      </p:sp>
      <p:sp>
        <p:nvSpPr>
          <p:cNvPr id="8" name="六角形 7"/>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en-US" altLang="ja-JP" sz="3600" dirty="0">
                <a:latin typeface="Britannic Bold" panose="020B0903060703020204" pitchFamily="34" charset="0"/>
              </a:rPr>
              <a:t>Not Correct</a:t>
            </a:r>
            <a:endParaRPr lang="ja-JP" altLang="en-US" sz="3600" dirty="0"/>
          </a:p>
        </p:txBody>
      </p:sp>
      <p:sp>
        <p:nvSpPr>
          <p:cNvPr id="9" name="六角形 8"/>
          <p:cNvSpPr/>
          <p:nvPr/>
        </p:nvSpPr>
        <p:spPr>
          <a:xfrm>
            <a:off x="464400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en-US" altLang="ja-JP" sz="3600" dirty="0">
                <a:latin typeface="Britannic Bold" panose="020B0903060703020204" pitchFamily="34" charset="0"/>
              </a:rPr>
              <a:t>Not Correct</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en-US" altLang="ja-JP" sz="3600" dirty="0">
                <a:latin typeface="Britannic Bold" panose="020B0903060703020204" pitchFamily="34" charset="0"/>
              </a:rPr>
              <a:t>Not Correct</a:t>
            </a:r>
            <a:endParaRPr lang="ja-JP" altLang="en-US" sz="3600" dirty="0">
              <a:latin typeface="Britannic Bold" panose="020B0903060703020204" pitchFamily="34" charset="0"/>
            </a:endParaRPr>
          </a:p>
        </p:txBody>
      </p:sp>
    </p:spTree>
    <p:extLst>
      <p:ext uri="{BB962C8B-B14F-4D97-AF65-F5344CB8AC3E}">
        <p14:creationId xmlns:p14="http://schemas.microsoft.com/office/powerpoint/2010/main" val="549847869"/>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p:cTn id="22"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2" end="2"/>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p:cTn id="27"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1" end="1"/>
                                            </p:txEl>
                                          </p:spTgt>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calcmode="lin" valueType="num">
                                      <p:cBhvr>
                                        <p:cTn id="32"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33"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4" dur="10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fade">
                                      <p:cBhvr>
                                        <p:cTn id="44" dur="1000"/>
                                        <p:tgtEl>
                                          <p:spTgt spid="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Effect transition="in" filter="fade">
                                      <p:cBhvr>
                                        <p:cTn id="49" dur="500"/>
                                        <p:tgtEl>
                                          <p:spTgt spid="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
                                            <p:txEl>
                                              <p:pRg st="0" end="0"/>
                                            </p:txEl>
                                          </p:spTgt>
                                        </p:tgtEl>
                                        <p:attrNameLst>
                                          <p:attrName>style.visibility</p:attrName>
                                        </p:attrNameLst>
                                      </p:cBhvr>
                                      <p:to>
                                        <p:strVal val="visible"/>
                                      </p:to>
                                    </p:set>
                                    <p:animEffect transition="in" filter="fade">
                                      <p:cBhvr>
                                        <p:cTn id="54" dur="500"/>
                                        <p:tgtEl>
                                          <p:spTgt spid="10">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mph" presetSubtype="2" repeatCount="10000" fill="hold" nodeType="clickEffect">
                                  <p:stCondLst>
                                    <p:cond delay="0"/>
                                  </p:stCondLst>
                                  <p:childTnLst>
                                    <p:animClr clrSpc="rgb" dir="cw">
                                      <p:cBhvr>
                                        <p:cTn id="58" dur="500" fill="hold"/>
                                        <p:tgtEl>
                                          <p:spTgt spid="6"/>
                                        </p:tgtEl>
                                        <p:attrNameLst>
                                          <p:attrName>fillcolor</p:attrName>
                                        </p:attrNameLst>
                                      </p:cBhvr>
                                      <p:to>
                                        <a:srgbClr val="FF9900"/>
                                      </p:to>
                                    </p:animClr>
                                    <p:set>
                                      <p:cBhvr>
                                        <p:cTn id="59" dur="500" fill="hold"/>
                                        <p:tgtEl>
                                          <p:spTgt spid="6"/>
                                        </p:tgtEl>
                                        <p:attrNameLst>
                                          <p:attrName>fill.type</p:attrName>
                                        </p:attrNameLst>
                                      </p:cBhvr>
                                      <p:to>
                                        <p:strVal val="solid"/>
                                      </p:to>
                                    </p:set>
                                    <p:set>
                                      <p:cBhvr>
                                        <p:cTn id="60" dur="50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フォントサイズ２８ポイントで１５０字程度、３６ポイントで１００字程度の解説が記せます。</a:t>
            </a:r>
            <a:endParaRPr lang="en-US" altLang="ja-JP" sz="2800" dirty="0">
              <a:solidFill>
                <a:schemeClr val="tx1">
                  <a:lumMod val="50000"/>
                </a:schemeClr>
              </a:solidFill>
            </a:endParaRPr>
          </a:p>
          <a:p>
            <a:pPr fontAlgn="auto">
              <a:spcBef>
                <a:spcPts val="0"/>
              </a:spcBef>
              <a:spcAft>
                <a:spcPts val="0"/>
              </a:spcAft>
              <a:defRPr/>
            </a:pPr>
            <a:endParaRPr lang="en-US" altLang="ja-JP" sz="1400" dirty="0">
              <a:solidFill>
                <a:schemeClr val="tx1">
                  <a:lumMod val="50000"/>
                </a:schemeClr>
              </a:solidFill>
            </a:endParaRPr>
          </a:p>
          <a:p>
            <a:pPr fontAlgn="auto">
              <a:spcBef>
                <a:spcPts val="0"/>
              </a:spcBef>
              <a:spcAft>
                <a:spcPts val="0"/>
              </a:spcAft>
              <a:defRPr/>
            </a:pPr>
            <a:r>
              <a:rPr lang="ja-JP" altLang="en-US" sz="2800" dirty="0">
                <a:solidFill>
                  <a:srgbClr val="FFFF00"/>
                </a:solidFill>
              </a:rPr>
              <a:t>２８ポイント</a:t>
            </a:r>
            <a:r>
              <a:rPr lang="ja-JP" altLang="en-US" sz="2800" dirty="0">
                <a:solidFill>
                  <a:schemeClr val="tx1">
                    <a:lumMod val="50000"/>
                  </a:schemeClr>
                </a:solidFill>
              </a:rPr>
              <a:t>はこの大きさです。</a:t>
            </a:r>
            <a:endParaRPr lang="en-US" altLang="ja-JP" sz="2800" dirty="0">
              <a:solidFill>
                <a:schemeClr val="tx1">
                  <a:lumMod val="50000"/>
                </a:schemeClr>
              </a:solidFill>
            </a:endParaRPr>
          </a:p>
          <a:p>
            <a:pPr fontAlgn="auto">
              <a:spcBef>
                <a:spcPts val="0"/>
              </a:spcBef>
              <a:spcAft>
                <a:spcPts val="0"/>
              </a:spcAft>
              <a:defRPr/>
            </a:pPr>
            <a:r>
              <a:rPr lang="ja-JP" altLang="en-US" sz="3600" dirty="0">
                <a:solidFill>
                  <a:srgbClr val="FFFF00"/>
                </a:solidFill>
              </a:rPr>
              <a:t>３６ポイント</a:t>
            </a:r>
            <a:r>
              <a:rPr lang="ja-JP" altLang="en-US" sz="3600" dirty="0">
                <a:solidFill>
                  <a:schemeClr val="tx1">
                    <a:lumMod val="50000"/>
                  </a:schemeClr>
                </a:solidFill>
              </a:rPr>
              <a:t>はこの大きさです。</a:t>
            </a:r>
            <a:endParaRPr lang="en-US" altLang="ja-JP" sz="3600" dirty="0">
              <a:solidFill>
                <a:schemeClr val="tx1">
                  <a:lumMod val="50000"/>
                </a:schemeClr>
              </a:solidFill>
            </a:endParaRPr>
          </a:p>
          <a:p>
            <a:pPr fontAlgn="auto">
              <a:spcBef>
                <a:spcPts val="0"/>
              </a:spcBef>
              <a:spcAft>
                <a:spcPts val="0"/>
              </a:spcAft>
              <a:defRPr/>
            </a:pPr>
            <a:r>
              <a:rPr lang="ja-JP" altLang="en-US" sz="4000" dirty="0">
                <a:solidFill>
                  <a:srgbClr val="FFFF00"/>
                </a:solidFill>
              </a:rPr>
              <a:t>４０ポイント</a:t>
            </a:r>
            <a:r>
              <a:rPr lang="ja-JP" altLang="en-US" sz="4000" dirty="0">
                <a:solidFill>
                  <a:schemeClr val="tx1">
                    <a:lumMod val="50000"/>
                  </a:schemeClr>
                </a:solidFill>
              </a:rPr>
              <a:t>はこの大きさです。</a:t>
            </a:r>
            <a:endParaRPr lang="en-US" altLang="ja-JP" sz="40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45710598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en-US" altLang="ja-JP" sz="2400" dirty="0">
                <a:solidFill>
                  <a:srgbClr val="FF0000"/>
                </a:solidFill>
                <a:latin typeface="Britannic Bold" panose="020B0903060703020204" pitchFamily="34" charset="0"/>
              </a:rPr>
              <a:t>【</a:t>
            </a:r>
            <a:r>
              <a:rPr lang="ja-JP" altLang="en-US" sz="2400" dirty="0">
                <a:solidFill>
                  <a:srgbClr val="FF0000"/>
                </a:solidFill>
                <a:latin typeface="Britannic Bold" panose="020B0903060703020204" pitchFamily="34" charset="0"/>
              </a:rPr>
              <a:t>４択問題スライド</a:t>
            </a:r>
            <a:r>
              <a:rPr lang="en-US" altLang="ja-JP" sz="2400" dirty="0">
                <a:solidFill>
                  <a:srgbClr val="FF0000"/>
                </a:solidFill>
                <a:latin typeface="Britannic Bold" panose="020B0903060703020204" pitchFamily="34" charset="0"/>
              </a:rPr>
              <a:t>】</a:t>
            </a:r>
          </a:p>
          <a:p>
            <a:pPr lvl="0" fontAlgn="auto">
              <a:spcBef>
                <a:spcPts val="0"/>
              </a:spcBef>
              <a:spcAft>
                <a:spcPts val="0"/>
              </a:spcAft>
              <a:defRPr/>
            </a:pPr>
            <a:r>
              <a:rPr lang="en-US" altLang="ja-JP" sz="2400" dirty="0">
                <a:solidFill>
                  <a:srgbClr val="FFC000"/>
                </a:solidFill>
                <a:latin typeface="Britannic Bold" panose="020B0903060703020204" pitchFamily="34" charset="0"/>
              </a:rPr>
              <a:t>D.</a:t>
            </a:r>
            <a:r>
              <a:rPr lang="ja-JP" altLang="en-US" sz="2400" dirty="0">
                <a:solidFill>
                  <a:prstClr val="white"/>
                </a:solidFill>
                <a:latin typeface="Britannic Bold" panose="020B0903060703020204" pitchFamily="34" charset="0"/>
              </a:rPr>
              <a:t>が正解のスライドです。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問題はこの部分に上書き入力します。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a:t>
            </a:r>
            <a:r>
              <a:rPr lang="en-US" altLang="ja-JP" sz="2400" dirty="0">
                <a:solidFill>
                  <a:prstClr val="white"/>
                </a:solidFill>
                <a:latin typeface="Britannic Bold" panose="020B0903060703020204" pitchFamily="34" charset="0"/>
              </a:rPr>
              <a:t>Correct</a:t>
            </a:r>
            <a:r>
              <a:rPr lang="ja-JP" altLang="en-US" sz="2400" dirty="0">
                <a:solidFill>
                  <a:prstClr val="white"/>
                </a:solidFill>
                <a:latin typeface="Britannic Bold" panose="020B0903060703020204" pitchFamily="34" charset="0"/>
              </a:rPr>
              <a:t>」の選択肢が正解になっています。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問題数を増やす場合、スライドをコピペします。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必要に応じてフォントサイズ等は調整してください。</a:t>
            </a:r>
          </a:p>
        </p:txBody>
      </p:sp>
      <p:sp>
        <p:nvSpPr>
          <p:cNvPr id="6" name="六角形 5"/>
          <p:cNvSpPr/>
          <p:nvPr/>
        </p:nvSpPr>
        <p:spPr>
          <a:xfrm>
            <a:off x="464208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en-US" altLang="ja-JP" sz="3600" dirty="0">
                <a:latin typeface="Britannic Bold" panose="020B0903060703020204" pitchFamily="34" charset="0"/>
              </a:rPr>
              <a:t>Correct</a:t>
            </a:r>
            <a:endParaRPr lang="ja-JP" altLang="en-US" sz="3600" dirty="0"/>
          </a:p>
        </p:txBody>
      </p:sp>
      <p:sp>
        <p:nvSpPr>
          <p:cNvPr id="8" name="六角形 7"/>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en-US" altLang="ja-JP" sz="3600" dirty="0">
                <a:latin typeface="Britannic Bold" panose="020B0903060703020204" pitchFamily="34" charset="0"/>
              </a:rPr>
              <a:t>Not Correct</a:t>
            </a:r>
            <a:endParaRPr lang="ja-JP" altLang="en-US" sz="3600" dirty="0"/>
          </a:p>
        </p:txBody>
      </p:sp>
      <p:sp>
        <p:nvSpPr>
          <p:cNvPr id="9" name="六角形 8"/>
          <p:cNvSpPr/>
          <p:nvPr/>
        </p:nvSpPr>
        <p:spPr>
          <a:xfrm>
            <a:off x="4644008" y="3363838"/>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en-US" altLang="ja-JP" sz="3600" dirty="0">
                <a:latin typeface="Britannic Bold" panose="020B0903060703020204" pitchFamily="34" charset="0"/>
              </a:rPr>
              <a:t>Not Correct</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en-US" altLang="ja-JP" sz="3600" dirty="0">
                <a:latin typeface="Britannic Bold" panose="020B0903060703020204" pitchFamily="34" charset="0"/>
              </a:rPr>
              <a:t>Not Correct</a:t>
            </a:r>
            <a:endParaRPr lang="ja-JP" altLang="en-US" sz="3600" dirty="0">
              <a:latin typeface="Britannic Bold" panose="020B0903060703020204" pitchFamily="34" charset="0"/>
            </a:endParaRPr>
          </a:p>
        </p:txBody>
      </p:sp>
    </p:spTree>
    <p:extLst>
      <p:ext uri="{BB962C8B-B14F-4D97-AF65-F5344CB8AC3E}">
        <p14:creationId xmlns:p14="http://schemas.microsoft.com/office/powerpoint/2010/main" val="610606897"/>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p:cTn id="22"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2" end="2"/>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p:cTn id="27"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1" end="1"/>
                                            </p:txEl>
                                          </p:spTgt>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calcmode="lin" valueType="num">
                                      <p:cBhvr>
                                        <p:cTn id="32"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33"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4" dur="10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fade">
                                      <p:cBhvr>
                                        <p:cTn id="39" dur="500"/>
                                        <p:tgtEl>
                                          <p:spTgt spid="10">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fade">
                                      <p:cBhvr>
                                        <p:cTn id="44" dur="1000"/>
                                        <p:tgtEl>
                                          <p:spTgt spid="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fade">
                                      <p:cBhvr>
                                        <p:cTn id="49" dur="500"/>
                                        <p:tgtEl>
                                          <p:spTgt spid="9">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
                                            <p:txEl>
                                              <p:pRg st="0" end="0"/>
                                            </p:txEl>
                                          </p:spTgt>
                                        </p:tgtEl>
                                        <p:attrNameLst>
                                          <p:attrName>style.visibility</p:attrName>
                                        </p:attrNameLst>
                                      </p:cBhvr>
                                      <p:to>
                                        <p:strVal val="visible"/>
                                      </p:to>
                                    </p:set>
                                    <p:animEffect transition="in" filter="fade">
                                      <p:cBhvr>
                                        <p:cTn id="54" dur="500"/>
                                        <p:tgtEl>
                                          <p:spTgt spid="6">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mph" presetSubtype="2" repeatCount="10000" fill="hold" nodeType="clickEffect">
                                  <p:stCondLst>
                                    <p:cond delay="0"/>
                                  </p:stCondLst>
                                  <p:childTnLst>
                                    <p:animClr clrSpc="rgb" dir="cw">
                                      <p:cBhvr>
                                        <p:cTn id="58" dur="500" fill="hold"/>
                                        <p:tgtEl>
                                          <p:spTgt spid="6"/>
                                        </p:tgtEl>
                                        <p:attrNameLst>
                                          <p:attrName>fillcolor</p:attrName>
                                        </p:attrNameLst>
                                      </p:cBhvr>
                                      <p:to>
                                        <a:srgbClr val="FF9900"/>
                                      </p:to>
                                    </p:animClr>
                                    <p:set>
                                      <p:cBhvr>
                                        <p:cTn id="59" dur="500" fill="hold"/>
                                        <p:tgtEl>
                                          <p:spTgt spid="6"/>
                                        </p:tgtEl>
                                        <p:attrNameLst>
                                          <p:attrName>fill.type</p:attrName>
                                        </p:attrNameLst>
                                      </p:cBhvr>
                                      <p:to>
                                        <p:strVal val="solid"/>
                                      </p:to>
                                    </p:set>
                                    <p:set>
                                      <p:cBhvr>
                                        <p:cTn id="60" dur="50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フォントサイズ２８ポイントで１５０字程度、３６ポイントで１００字程度の解説が記せます。</a:t>
            </a:r>
            <a:endParaRPr lang="en-US" altLang="ja-JP" sz="2800" dirty="0">
              <a:solidFill>
                <a:schemeClr val="tx1">
                  <a:lumMod val="50000"/>
                </a:schemeClr>
              </a:solidFill>
            </a:endParaRPr>
          </a:p>
          <a:p>
            <a:pPr fontAlgn="auto">
              <a:spcBef>
                <a:spcPts val="0"/>
              </a:spcBef>
              <a:spcAft>
                <a:spcPts val="0"/>
              </a:spcAft>
              <a:defRPr/>
            </a:pPr>
            <a:endParaRPr lang="en-US" altLang="ja-JP" sz="1400" dirty="0">
              <a:solidFill>
                <a:schemeClr val="tx1">
                  <a:lumMod val="50000"/>
                </a:schemeClr>
              </a:solidFill>
            </a:endParaRPr>
          </a:p>
          <a:p>
            <a:pPr fontAlgn="auto">
              <a:spcBef>
                <a:spcPts val="0"/>
              </a:spcBef>
              <a:spcAft>
                <a:spcPts val="0"/>
              </a:spcAft>
              <a:defRPr/>
            </a:pPr>
            <a:r>
              <a:rPr lang="ja-JP" altLang="en-US" sz="2800" dirty="0">
                <a:solidFill>
                  <a:srgbClr val="FFFF00"/>
                </a:solidFill>
              </a:rPr>
              <a:t>２８ポイント</a:t>
            </a:r>
            <a:r>
              <a:rPr lang="ja-JP" altLang="en-US" sz="2800" dirty="0">
                <a:solidFill>
                  <a:schemeClr val="tx1">
                    <a:lumMod val="50000"/>
                  </a:schemeClr>
                </a:solidFill>
              </a:rPr>
              <a:t>はこの大きさです。</a:t>
            </a:r>
            <a:endParaRPr lang="en-US" altLang="ja-JP" sz="2800" dirty="0">
              <a:solidFill>
                <a:schemeClr val="tx1">
                  <a:lumMod val="50000"/>
                </a:schemeClr>
              </a:solidFill>
            </a:endParaRPr>
          </a:p>
          <a:p>
            <a:pPr fontAlgn="auto">
              <a:spcBef>
                <a:spcPts val="0"/>
              </a:spcBef>
              <a:spcAft>
                <a:spcPts val="0"/>
              </a:spcAft>
              <a:defRPr/>
            </a:pPr>
            <a:r>
              <a:rPr lang="ja-JP" altLang="en-US" sz="3600" dirty="0">
                <a:solidFill>
                  <a:srgbClr val="FFFF00"/>
                </a:solidFill>
              </a:rPr>
              <a:t>３６ポイント</a:t>
            </a:r>
            <a:r>
              <a:rPr lang="ja-JP" altLang="en-US" sz="3600" dirty="0">
                <a:solidFill>
                  <a:schemeClr val="tx1">
                    <a:lumMod val="50000"/>
                  </a:schemeClr>
                </a:solidFill>
              </a:rPr>
              <a:t>はこの大きさです。</a:t>
            </a:r>
            <a:endParaRPr lang="en-US" altLang="ja-JP" sz="3600" dirty="0">
              <a:solidFill>
                <a:schemeClr val="tx1">
                  <a:lumMod val="50000"/>
                </a:schemeClr>
              </a:solidFill>
            </a:endParaRPr>
          </a:p>
          <a:p>
            <a:pPr fontAlgn="auto">
              <a:spcBef>
                <a:spcPts val="0"/>
              </a:spcBef>
              <a:spcAft>
                <a:spcPts val="0"/>
              </a:spcAft>
              <a:defRPr/>
            </a:pPr>
            <a:r>
              <a:rPr lang="ja-JP" altLang="en-US" sz="4000" dirty="0">
                <a:solidFill>
                  <a:srgbClr val="FFFF00"/>
                </a:solidFill>
              </a:rPr>
              <a:t>４０ポイント</a:t>
            </a:r>
            <a:r>
              <a:rPr lang="ja-JP" altLang="en-US" sz="4000" dirty="0">
                <a:solidFill>
                  <a:schemeClr val="tx1">
                    <a:lumMod val="50000"/>
                  </a:schemeClr>
                </a:solidFill>
              </a:rPr>
              <a:t>はこの大きさです。</a:t>
            </a:r>
            <a:endParaRPr lang="en-US" altLang="ja-JP" sz="40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391668189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544528" y="1090422"/>
            <a:ext cx="7915900" cy="711114"/>
          </a:xfrm>
          <a:prstGeom prst="hexagon">
            <a:avLst>
              <a:gd name="adj" fmla="val 42749"/>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Hint-1</a:t>
            </a:r>
            <a:r>
              <a:rPr lang="ja-JP" altLang="en-US" sz="3600" dirty="0">
                <a:solidFill>
                  <a:srgbClr val="FFC000"/>
                </a:solidFill>
              </a:rPr>
              <a:t>　</a:t>
            </a:r>
            <a:r>
              <a:rPr lang="en-US" altLang="ja-JP" sz="3600" dirty="0">
                <a:latin typeface="Britannic Bold" panose="020B0903060703020204" pitchFamily="34" charset="0"/>
              </a:rPr>
              <a:t>I am black and white.</a:t>
            </a:r>
            <a:endParaRPr lang="ja-JP" altLang="en-US" sz="3600" dirty="0">
              <a:latin typeface="Britannic Bold" panose="020B0903060703020204" pitchFamily="34" charset="0"/>
            </a:endParaRPr>
          </a:p>
        </p:txBody>
      </p:sp>
      <p:sp>
        <p:nvSpPr>
          <p:cNvPr id="8" name="六角形 7"/>
          <p:cNvSpPr/>
          <p:nvPr/>
        </p:nvSpPr>
        <p:spPr>
          <a:xfrm>
            <a:off x="542038" y="3649570"/>
            <a:ext cx="6063046" cy="860731"/>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5400" dirty="0">
                <a:solidFill>
                  <a:schemeClr val="bg1">
                    <a:lumMod val="85000"/>
                    <a:lumOff val="15000"/>
                  </a:schemeClr>
                </a:solidFill>
                <a:latin typeface="Britannic Bold" panose="020B0903060703020204" pitchFamily="34" charset="0"/>
              </a:rPr>
              <a:t>soccer ball</a:t>
            </a:r>
            <a:endParaRPr lang="ja-JP" altLang="en-US" sz="5400" dirty="0">
              <a:solidFill>
                <a:schemeClr val="bg1">
                  <a:lumMod val="85000"/>
                  <a:lumOff val="15000"/>
                </a:schemeClr>
              </a:solidFill>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3801034" y="403486"/>
            <a:ext cx="1707070"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第○問</a:t>
            </a:r>
            <a:endParaRPr lang="en-US" altLang="ja-JP" sz="2400" dirty="0">
              <a:solidFill>
                <a:prstClr val="white"/>
              </a:solidFill>
              <a:latin typeface="Britannic Bold" panose="020B0903060703020204" pitchFamily="34" charset="0"/>
            </a:endParaRPr>
          </a:p>
        </p:txBody>
      </p:sp>
      <p:sp>
        <p:nvSpPr>
          <p:cNvPr id="13" name="六角形 12">
            <a:extLst>
              <a:ext uri="{FF2B5EF4-FFF2-40B4-BE49-F238E27FC236}">
                <a16:creationId xmlns:a16="http://schemas.microsoft.com/office/drawing/2014/main" id="{D51DB032-AA35-4855-9B11-47D4388DD970}"/>
              </a:ext>
            </a:extLst>
          </p:cNvPr>
          <p:cNvSpPr/>
          <p:nvPr/>
        </p:nvSpPr>
        <p:spPr>
          <a:xfrm>
            <a:off x="544528" y="411510"/>
            <a:ext cx="2947352"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50"/>
                </a:solidFill>
                <a:latin typeface="Britannic Bold" panose="020B0903060703020204" pitchFamily="34" charset="0"/>
              </a:rPr>
              <a:t>Who am I ? </a:t>
            </a:r>
            <a:r>
              <a:rPr lang="en-US" altLang="ja-JP" sz="2400" dirty="0">
                <a:solidFill>
                  <a:srgbClr val="C00000"/>
                </a:solidFill>
                <a:latin typeface="Britannic Bold" panose="020B0903060703020204" pitchFamily="34" charset="0"/>
              </a:rPr>
              <a:t>QUIZ</a:t>
            </a:r>
          </a:p>
        </p:txBody>
      </p:sp>
      <p:sp>
        <p:nvSpPr>
          <p:cNvPr id="10" name="六角形 9">
            <a:extLst>
              <a:ext uri="{FF2B5EF4-FFF2-40B4-BE49-F238E27FC236}">
                <a16:creationId xmlns:a16="http://schemas.microsoft.com/office/drawing/2014/main" id="{411D94B7-6D1C-47BB-A3C4-38CA1B988FDC}"/>
              </a:ext>
            </a:extLst>
          </p:cNvPr>
          <p:cNvSpPr/>
          <p:nvPr/>
        </p:nvSpPr>
        <p:spPr>
          <a:xfrm>
            <a:off x="5817258" y="415941"/>
            <a:ext cx="2643170"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ja-JP" sz="2000" dirty="0">
                <a:solidFill>
                  <a:schemeClr val="tx1"/>
                </a:solidFill>
                <a:latin typeface="Britannic Bold" panose="020B0903060703020204" pitchFamily="34" charset="0"/>
              </a:rPr>
              <a:t>3</a:t>
            </a:r>
            <a:r>
              <a:rPr lang="ja-JP" altLang="en-US" sz="2000" dirty="0">
                <a:solidFill>
                  <a:schemeClr val="tx1"/>
                </a:solidFill>
                <a:latin typeface="Britannic Bold" panose="020B0903060703020204" pitchFamily="34" charset="0"/>
              </a:rPr>
              <a:t>ヒント形式</a:t>
            </a:r>
            <a:endParaRPr lang="en-US" altLang="ja-JP" sz="2400" dirty="0">
              <a:solidFill>
                <a:srgbClr val="FF00FF"/>
              </a:solidFill>
              <a:latin typeface="Britannic Bold" panose="020B0903060703020204" pitchFamily="34" charset="0"/>
            </a:endParaRPr>
          </a:p>
        </p:txBody>
      </p:sp>
      <p:sp>
        <p:nvSpPr>
          <p:cNvPr id="15" name="六角形 14">
            <a:extLst>
              <a:ext uri="{FF2B5EF4-FFF2-40B4-BE49-F238E27FC236}">
                <a16:creationId xmlns:a16="http://schemas.microsoft.com/office/drawing/2014/main" id="{D229DF22-E48A-48D2-85FA-649DB6BA45FC}"/>
              </a:ext>
            </a:extLst>
          </p:cNvPr>
          <p:cNvSpPr/>
          <p:nvPr/>
        </p:nvSpPr>
        <p:spPr>
          <a:xfrm>
            <a:off x="542038" y="1900457"/>
            <a:ext cx="7915900" cy="711114"/>
          </a:xfrm>
          <a:prstGeom prst="hexagon">
            <a:avLst>
              <a:gd name="adj" fmla="val 42749"/>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Hint-2</a:t>
            </a:r>
            <a:r>
              <a:rPr lang="ja-JP" altLang="en-US" sz="3600" dirty="0">
                <a:solidFill>
                  <a:srgbClr val="FFC000"/>
                </a:solidFill>
              </a:rPr>
              <a:t>　</a:t>
            </a:r>
            <a:r>
              <a:rPr lang="en-US" altLang="ja-JP" sz="3600">
                <a:latin typeface="Britannic Bold" panose="020B0903060703020204" pitchFamily="34" charset="0"/>
              </a:rPr>
              <a:t>Everyone kicks </a:t>
            </a:r>
            <a:r>
              <a:rPr lang="en-US" altLang="ja-JP" sz="3600" dirty="0">
                <a:latin typeface="Britannic Bold" panose="020B0903060703020204" pitchFamily="34" charset="0"/>
              </a:rPr>
              <a:t>me.</a:t>
            </a:r>
            <a:endParaRPr lang="ja-JP" altLang="en-US" sz="3600" dirty="0"/>
          </a:p>
        </p:txBody>
      </p:sp>
      <p:sp>
        <p:nvSpPr>
          <p:cNvPr id="16" name="六角形 15">
            <a:extLst>
              <a:ext uri="{FF2B5EF4-FFF2-40B4-BE49-F238E27FC236}">
                <a16:creationId xmlns:a16="http://schemas.microsoft.com/office/drawing/2014/main" id="{7CF2AC18-EA5A-4C0B-808D-B644394DED68}"/>
              </a:ext>
            </a:extLst>
          </p:cNvPr>
          <p:cNvSpPr/>
          <p:nvPr/>
        </p:nvSpPr>
        <p:spPr>
          <a:xfrm>
            <a:off x="542256" y="2698781"/>
            <a:ext cx="7915900" cy="711114"/>
          </a:xfrm>
          <a:prstGeom prst="hexagon">
            <a:avLst>
              <a:gd name="adj" fmla="val 42749"/>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Hint-3</a:t>
            </a:r>
            <a:r>
              <a:rPr lang="ja-JP" altLang="en-US" sz="3600" dirty="0"/>
              <a:t>　</a:t>
            </a:r>
            <a:r>
              <a:rPr lang="en-US" altLang="ja-JP" sz="3600" dirty="0">
                <a:latin typeface="Britannic Bold" panose="020B0903060703020204" pitchFamily="34" charset="0"/>
              </a:rPr>
              <a:t>I </a:t>
            </a:r>
            <a:r>
              <a:rPr lang="en-US" altLang="ja-JP" sz="3600">
                <a:latin typeface="Britannic Bold" panose="020B0903060703020204" pitchFamily="34" charset="0"/>
              </a:rPr>
              <a:t>can bounce </a:t>
            </a:r>
            <a:r>
              <a:rPr lang="en-US" altLang="ja-JP" sz="3600" dirty="0">
                <a:latin typeface="Britannic Bold" panose="020B0903060703020204" pitchFamily="34" charset="0"/>
              </a:rPr>
              <a:t>high.</a:t>
            </a:r>
            <a:endParaRPr lang="ja-JP" altLang="en-US" sz="3600" dirty="0"/>
          </a:p>
        </p:txBody>
      </p:sp>
      <p:pic>
        <p:nvPicPr>
          <p:cNvPr id="19" name="図 18" descr="食品, 皿, 駐車場 が含まれている画像&#10;&#10;自動的に生成された説明">
            <a:extLst>
              <a:ext uri="{FF2B5EF4-FFF2-40B4-BE49-F238E27FC236}">
                <a16:creationId xmlns:a16="http://schemas.microsoft.com/office/drawing/2014/main" id="{60F2E6F0-0B4D-49EF-B049-26B79F3E35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296" y="3543926"/>
            <a:ext cx="1116056" cy="1116056"/>
          </a:xfrm>
          <a:prstGeom prst="rect">
            <a:avLst/>
          </a:prstGeom>
        </p:spPr>
      </p:pic>
    </p:spTree>
    <p:extLst>
      <p:ext uri="{BB962C8B-B14F-4D97-AF65-F5344CB8AC3E}">
        <p14:creationId xmlns:p14="http://schemas.microsoft.com/office/powerpoint/2010/main" val="3341022999"/>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 calcmode="lin" valueType="num">
                                      <p:cBhvr>
                                        <p:cTn id="14" dur="1000" fill="hold"/>
                                        <p:tgtEl>
                                          <p:spTgt spid="15">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 calcmode="lin" valueType="num">
                                      <p:cBhvr>
                                        <p:cTn id="21" dur="1000" fill="hold"/>
                                        <p:tgtEl>
                                          <p:spTgt spid="16">
                                            <p:txEl>
                                              <p:pRg st="0" end="0"/>
                                            </p:txEl>
                                          </p:spTgt>
                                        </p:tgtEl>
                                        <p:attrNameLst>
                                          <p:attrName>ppt_w</p:attrName>
                                        </p:attrNameLst>
                                      </p:cBhvr>
                                      <p:tavLst>
                                        <p:tav tm="0">
                                          <p:val>
                                            <p:strVal val="#ppt_w+.3"/>
                                          </p:val>
                                        </p:tav>
                                        <p:tav tm="100000">
                                          <p:val>
                                            <p:strVal val="#ppt_w"/>
                                          </p:val>
                                        </p:tav>
                                      </p:tavLst>
                                    </p:anim>
                                    <p:anim calcmode="lin" valueType="num">
                                      <p:cBhvr>
                                        <p:cTn id="22" dur="1000" fill="hold"/>
                                        <p:tgtEl>
                                          <p:spTgt spid="16">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childTnLst>
                                </p:cTn>
                              </p:par>
                              <p:par>
                                <p:cTn id="29" presetID="1" presetClass="emph" presetSubtype="2" repeatCount="10000" fill="hold" nodeType="withEffect">
                                  <p:stCondLst>
                                    <p:cond delay="0"/>
                                  </p:stCondLst>
                                  <p:childTnLst>
                                    <p:animClr clrSpc="rgb" dir="cw">
                                      <p:cBhvr>
                                        <p:cTn id="30" dur="500" fill="hold"/>
                                        <p:tgtEl>
                                          <p:spTgt spid="8"/>
                                        </p:tgtEl>
                                        <p:attrNameLst>
                                          <p:attrName>fillcolor</p:attrName>
                                        </p:attrNameLst>
                                      </p:cBhvr>
                                      <p:to>
                                        <a:srgbClr val="FF9900"/>
                                      </p:to>
                                    </p:animClr>
                                    <p:set>
                                      <p:cBhvr>
                                        <p:cTn id="31" dur="500" fill="hold"/>
                                        <p:tgtEl>
                                          <p:spTgt spid="8"/>
                                        </p:tgtEl>
                                        <p:attrNameLst>
                                          <p:attrName>fill.type</p:attrName>
                                        </p:attrNameLst>
                                      </p:cBhvr>
                                      <p:to>
                                        <p:strVal val="solid"/>
                                      </p:to>
                                    </p:set>
                                    <p:set>
                                      <p:cBhvr>
                                        <p:cTn id="32" dur="500" fill="hold"/>
                                        <p:tgtEl>
                                          <p:spTgt spid="8"/>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フォントサイズ２８ポイントで１５０字程度、３６ポイントで１００字程度の解説が記せます。</a:t>
            </a:r>
            <a:endParaRPr lang="en-US" altLang="ja-JP" sz="2800" dirty="0">
              <a:solidFill>
                <a:schemeClr val="tx1">
                  <a:lumMod val="50000"/>
                </a:schemeClr>
              </a:solidFill>
            </a:endParaRPr>
          </a:p>
          <a:p>
            <a:pPr fontAlgn="auto">
              <a:spcBef>
                <a:spcPts val="0"/>
              </a:spcBef>
              <a:spcAft>
                <a:spcPts val="0"/>
              </a:spcAft>
              <a:defRPr/>
            </a:pPr>
            <a:endParaRPr lang="en-US" altLang="ja-JP" sz="1400" dirty="0">
              <a:solidFill>
                <a:schemeClr val="tx1">
                  <a:lumMod val="50000"/>
                </a:schemeClr>
              </a:solidFill>
            </a:endParaRPr>
          </a:p>
          <a:p>
            <a:pPr fontAlgn="auto">
              <a:spcBef>
                <a:spcPts val="0"/>
              </a:spcBef>
              <a:spcAft>
                <a:spcPts val="0"/>
              </a:spcAft>
              <a:defRPr/>
            </a:pPr>
            <a:r>
              <a:rPr lang="ja-JP" altLang="en-US" sz="2800" dirty="0">
                <a:solidFill>
                  <a:srgbClr val="FFFF00"/>
                </a:solidFill>
              </a:rPr>
              <a:t>２８ポイント</a:t>
            </a:r>
            <a:r>
              <a:rPr lang="ja-JP" altLang="en-US" sz="2800" dirty="0">
                <a:solidFill>
                  <a:schemeClr val="tx1">
                    <a:lumMod val="50000"/>
                  </a:schemeClr>
                </a:solidFill>
              </a:rPr>
              <a:t>はこの大きさです。</a:t>
            </a:r>
            <a:endParaRPr lang="en-US" altLang="ja-JP" sz="2800" dirty="0">
              <a:solidFill>
                <a:schemeClr val="tx1">
                  <a:lumMod val="50000"/>
                </a:schemeClr>
              </a:solidFill>
            </a:endParaRPr>
          </a:p>
          <a:p>
            <a:pPr fontAlgn="auto">
              <a:spcBef>
                <a:spcPts val="0"/>
              </a:spcBef>
              <a:spcAft>
                <a:spcPts val="0"/>
              </a:spcAft>
              <a:defRPr/>
            </a:pPr>
            <a:r>
              <a:rPr lang="ja-JP" altLang="en-US" sz="3600" dirty="0">
                <a:solidFill>
                  <a:srgbClr val="FFFF00"/>
                </a:solidFill>
              </a:rPr>
              <a:t>３６ポイント</a:t>
            </a:r>
            <a:r>
              <a:rPr lang="ja-JP" altLang="en-US" sz="3600" dirty="0">
                <a:solidFill>
                  <a:schemeClr val="tx1">
                    <a:lumMod val="50000"/>
                  </a:schemeClr>
                </a:solidFill>
              </a:rPr>
              <a:t>はこの大きさです。</a:t>
            </a:r>
            <a:endParaRPr lang="en-US" altLang="ja-JP" sz="3600" dirty="0">
              <a:solidFill>
                <a:schemeClr val="tx1">
                  <a:lumMod val="50000"/>
                </a:schemeClr>
              </a:solidFill>
            </a:endParaRPr>
          </a:p>
          <a:p>
            <a:pPr fontAlgn="auto">
              <a:spcBef>
                <a:spcPts val="0"/>
              </a:spcBef>
              <a:spcAft>
                <a:spcPts val="0"/>
              </a:spcAft>
              <a:defRPr/>
            </a:pPr>
            <a:r>
              <a:rPr lang="ja-JP" altLang="en-US" sz="4000" dirty="0">
                <a:solidFill>
                  <a:srgbClr val="FFFF00"/>
                </a:solidFill>
              </a:rPr>
              <a:t>４０ポイント</a:t>
            </a:r>
            <a:r>
              <a:rPr lang="ja-JP" altLang="en-US" sz="4000" dirty="0">
                <a:solidFill>
                  <a:schemeClr val="tx1">
                    <a:lumMod val="50000"/>
                  </a:schemeClr>
                </a:solidFill>
              </a:rPr>
              <a:t>はこの大きさです。</a:t>
            </a:r>
            <a:endParaRPr lang="en-US" altLang="ja-JP" sz="40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95993268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544528" y="843558"/>
            <a:ext cx="7920000" cy="576000"/>
          </a:xfrm>
          <a:prstGeom prst="hexagon">
            <a:avLst>
              <a:gd name="adj" fmla="val 42749"/>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200" dirty="0">
                <a:solidFill>
                  <a:srgbClr val="FFC000"/>
                </a:solidFill>
                <a:latin typeface="Britannic Bold" panose="020B0903060703020204" pitchFamily="34" charset="0"/>
              </a:rPr>
              <a:t>Hint-1</a:t>
            </a:r>
            <a:r>
              <a:rPr lang="ja-JP" altLang="en-US" sz="3200" dirty="0">
                <a:solidFill>
                  <a:srgbClr val="FFC000"/>
                </a:solidFill>
              </a:rPr>
              <a:t>　</a:t>
            </a:r>
            <a:r>
              <a:rPr lang="en-US" altLang="ja-JP" sz="3200" dirty="0">
                <a:latin typeface="Britannic Bold" panose="020B0903060703020204" pitchFamily="34" charset="0"/>
              </a:rPr>
              <a:t>I am black and white.</a:t>
            </a:r>
            <a:endParaRPr lang="ja-JP" altLang="en-US" sz="3200" dirty="0">
              <a:latin typeface="Britannic Bold" panose="020B0903060703020204" pitchFamily="34" charset="0"/>
            </a:endParaRPr>
          </a:p>
        </p:txBody>
      </p:sp>
      <p:sp>
        <p:nvSpPr>
          <p:cNvPr id="8" name="六角形 7"/>
          <p:cNvSpPr/>
          <p:nvPr/>
        </p:nvSpPr>
        <p:spPr>
          <a:xfrm>
            <a:off x="540428" y="4209211"/>
            <a:ext cx="6063046" cy="690776"/>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5400" dirty="0">
                <a:solidFill>
                  <a:schemeClr val="bg1">
                    <a:lumMod val="85000"/>
                    <a:lumOff val="15000"/>
                  </a:schemeClr>
                </a:solidFill>
                <a:latin typeface="Britannic Bold" panose="020B0903060703020204" pitchFamily="34" charset="0"/>
              </a:rPr>
              <a:t>soccer ball</a:t>
            </a:r>
            <a:endParaRPr lang="ja-JP" altLang="en-US" sz="5400" dirty="0">
              <a:solidFill>
                <a:schemeClr val="bg1">
                  <a:lumMod val="85000"/>
                  <a:lumOff val="15000"/>
                </a:schemeClr>
              </a:solidFill>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3801034" y="267494"/>
            <a:ext cx="1707070"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第○問</a:t>
            </a:r>
            <a:endParaRPr lang="en-US" altLang="ja-JP" sz="2400" dirty="0">
              <a:solidFill>
                <a:prstClr val="white"/>
              </a:solidFill>
              <a:latin typeface="Britannic Bold" panose="020B0903060703020204" pitchFamily="34" charset="0"/>
            </a:endParaRPr>
          </a:p>
        </p:txBody>
      </p:sp>
      <p:sp>
        <p:nvSpPr>
          <p:cNvPr id="13" name="六角形 12">
            <a:extLst>
              <a:ext uri="{FF2B5EF4-FFF2-40B4-BE49-F238E27FC236}">
                <a16:creationId xmlns:a16="http://schemas.microsoft.com/office/drawing/2014/main" id="{D51DB032-AA35-4855-9B11-47D4388DD970}"/>
              </a:ext>
            </a:extLst>
          </p:cNvPr>
          <p:cNvSpPr/>
          <p:nvPr/>
        </p:nvSpPr>
        <p:spPr>
          <a:xfrm>
            <a:off x="544528" y="275518"/>
            <a:ext cx="2947352"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50"/>
                </a:solidFill>
                <a:latin typeface="Britannic Bold" panose="020B0903060703020204" pitchFamily="34" charset="0"/>
              </a:rPr>
              <a:t>Who am I ? </a:t>
            </a:r>
            <a:r>
              <a:rPr lang="en-US" altLang="ja-JP" sz="2400" dirty="0">
                <a:solidFill>
                  <a:srgbClr val="C00000"/>
                </a:solidFill>
                <a:latin typeface="Britannic Bold" panose="020B0903060703020204" pitchFamily="34" charset="0"/>
              </a:rPr>
              <a:t>QUIZ</a:t>
            </a:r>
          </a:p>
        </p:txBody>
      </p:sp>
      <p:sp>
        <p:nvSpPr>
          <p:cNvPr id="10" name="六角形 9">
            <a:extLst>
              <a:ext uri="{FF2B5EF4-FFF2-40B4-BE49-F238E27FC236}">
                <a16:creationId xmlns:a16="http://schemas.microsoft.com/office/drawing/2014/main" id="{411D94B7-6D1C-47BB-A3C4-38CA1B988FDC}"/>
              </a:ext>
            </a:extLst>
          </p:cNvPr>
          <p:cNvSpPr/>
          <p:nvPr/>
        </p:nvSpPr>
        <p:spPr>
          <a:xfrm>
            <a:off x="5817258" y="279949"/>
            <a:ext cx="2643170"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ja-JP" sz="2000" dirty="0">
                <a:solidFill>
                  <a:schemeClr val="tx1"/>
                </a:solidFill>
                <a:latin typeface="Britannic Bold" panose="020B0903060703020204" pitchFamily="34" charset="0"/>
              </a:rPr>
              <a:t>5</a:t>
            </a:r>
            <a:r>
              <a:rPr lang="ja-JP" altLang="en-US" sz="2000" dirty="0">
                <a:solidFill>
                  <a:schemeClr val="tx1"/>
                </a:solidFill>
                <a:latin typeface="Britannic Bold" panose="020B0903060703020204" pitchFamily="34" charset="0"/>
              </a:rPr>
              <a:t>ヒント形式</a:t>
            </a:r>
            <a:endParaRPr lang="en-US" altLang="ja-JP" sz="2200" dirty="0">
              <a:solidFill>
                <a:srgbClr val="7030A0"/>
              </a:solidFill>
              <a:latin typeface="Britannic Bold" panose="020B0903060703020204" pitchFamily="34" charset="0"/>
            </a:endParaRPr>
          </a:p>
        </p:txBody>
      </p:sp>
      <p:sp>
        <p:nvSpPr>
          <p:cNvPr id="15" name="六角形 14">
            <a:extLst>
              <a:ext uri="{FF2B5EF4-FFF2-40B4-BE49-F238E27FC236}">
                <a16:creationId xmlns:a16="http://schemas.microsoft.com/office/drawing/2014/main" id="{D229DF22-E48A-48D2-85FA-649DB6BA45FC}"/>
              </a:ext>
            </a:extLst>
          </p:cNvPr>
          <p:cNvSpPr/>
          <p:nvPr/>
        </p:nvSpPr>
        <p:spPr>
          <a:xfrm>
            <a:off x="542038" y="1491630"/>
            <a:ext cx="7920000" cy="576000"/>
          </a:xfrm>
          <a:prstGeom prst="hexagon">
            <a:avLst>
              <a:gd name="adj" fmla="val 42749"/>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200" dirty="0">
                <a:solidFill>
                  <a:srgbClr val="FFC000"/>
                </a:solidFill>
                <a:latin typeface="Britannic Bold" panose="020B0903060703020204" pitchFamily="34" charset="0"/>
              </a:rPr>
              <a:t>Hint-2</a:t>
            </a:r>
            <a:r>
              <a:rPr lang="ja-JP" altLang="en-US" sz="3200" dirty="0">
                <a:solidFill>
                  <a:srgbClr val="FFC000"/>
                </a:solidFill>
              </a:rPr>
              <a:t>　</a:t>
            </a:r>
            <a:r>
              <a:rPr lang="en-US" altLang="ja-JP" sz="3200" dirty="0">
                <a:latin typeface="Britannic Bold" panose="020B0903060703020204" pitchFamily="34" charset="0"/>
              </a:rPr>
              <a:t>Everyone kicks me.</a:t>
            </a:r>
            <a:endParaRPr lang="ja-JP" altLang="en-US" sz="3200" dirty="0"/>
          </a:p>
        </p:txBody>
      </p:sp>
      <p:sp>
        <p:nvSpPr>
          <p:cNvPr id="16" name="六角形 15">
            <a:extLst>
              <a:ext uri="{FF2B5EF4-FFF2-40B4-BE49-F238E27FC236}">
                <a16:creationId xmlns:a16="http://schemas.microsoft.com/office/drawing/2014/main" id="{7CF2AC18-EA5A-4C0B-808D-B644394DED68}"/>
              </a:ext>
            </a:extLst>
          </p:cNvPr>
          <p:cNvSpPr/>
          <p:nvPr/>
        </p:nvSpPr>
        <p:spPr>
          <a:xfrm>
            <a:off x="540428" y="2139702"/>
            <a:ext cx="7920000" cy="576000"/>
          </a:xfrm>
          <a:prstGeom prst="hexagon">
            <a:avLst>
              <a:gd name="adj" fmla="val 42749"/>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200" dirty="0">
                <a:solidFill>
                  <a:srgbClr val="FFC000"/>
                </a:solidFill>
                <a:latin typeface="Britannic Bold" panose="020B0903060703020204" pitchFamily="34" charset="0"/>
              </a:rPr>
              <a:t>Hint-3</a:t>
            </a:r>
            <a:r>
              <a:rPr lang="ja-JP" altLang="en-US" sz="3200" dirty="0"/>
              <a:t>　</a:t>
            </a:r>
            <a:r>
              <a:rPr lang="en-US" altLang="ja-JP" sz="3200" dirty="0">
                <a:latin typeface="Britannic Bold" panose="020B0903060703020204" pitchFamily="34" charset="0"/>
              </a:rPr>
              <a:t>I </a:t>
            </a:r>
            <a:r>
              <a:rPr lang="en-US" altLang="ja-JP" sz="3200">
                <a:latin typeface="Britannic Bold" panose="020B0903060703020204" pitchFamily="34" charset="0"/>
              </a:rPr>
              <a:t>can bounce </a:t>
            </a:r>
            <a:r>
              <a:rPr lang="en-US" altLang="ja-JP" sz="3200" dirty="0">
                <a:latin typeface="Britannic Bold" panose="020B0903060703020204" pitchFamily="34" charset="0"/>
              </a:rPr>
              <a:t>high.</a:t>
            </a:r>
            <a:endParaRPr lang="ja-JP" altLang="en-US" sz="3200" dirty="0"/>
          </a:p>
        </p:txBody>
      </p:sp>
      <p:sp>
        <p:nvSpPr>
          <p:cNvPr id="12" name="六角形 11">
            <a:extLst>
              <a:ext uri="{FF2B5EF4-FFF2-40B4-BE49-F238E27FC236}">
                <a16:creationId xmlns:a16="http://schemas.microsoft.com/office/drawing/2014/main" id="{6C429FEA-C3D7-4B89-B334-97B9F42EB0FA}"/>
              </a:ext>
            </a:extLst>
          </p:cNvPr>
          <p:cNvSpPr/>
          <p:nvPr/>
        </p:nvSpPr>
        <p:spPr>
          <a:xfrm>
            <a:off x="540428" y="2787774"/>
            <a:ext cx="7920000" cy="576000"/>
          </a:xfrm>
          <a:prstGeom prst="hexagon">
            <a:avLst>
              <a:gd name="adj" fmla="val 42749"/>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200" dirty="0">
                <a:solidFill>
                  <a:srgbClr val="FFC000"/>
                </a:solidFill>
                <a:latin typeface="Britannic Bold" panose="020B0903060703020204" pitchFamily="34" charset="0"/>
              </a:rPr>
              <a:t>Hint-4</a:t>
            </a:r>
            <a:r>
              <a:rPr lang="ja-JP" altLang="en-US" sz="3200" dirty="0"/>
              <a:t>　</a:t>
            </a:r>
            <a:r>
              <a:rPr lang="en-US" altLang="ja-JP" sz="3200" dirty="0">
                <a:latin typeface="Britannic Bold" panose="020B0903060703020204" pitchFamily="34" charset="0"/>
              </a:rPr>
              <a:t>I am a sphere.</a:t>
            </a:r>
            <a:endParaRPr lang="ja-JP" altLang="en-US" sz="3200" dirty="0"/>
          </a:p>
        </p:txBody>
      </p:sp>
      <p:sp>
        <p:nvSpPr>
          <p:cNvPr id="14" name="六角形 13">
            <a:extLst>
              <a:ext uri="{FF2B5EF4-FFF2-40B4-BE49-F238E27FC236}">
                <a16:creationId xmlns:a16="http://schemas.microsoft.com/office/drawing/2014/main" id="{E0871147-2B32-4CA7-A5D1-F50BD8EFDE7F}"/>
              </a:ext>
            </a:extLst>
          </p:cNvPr>
          <p:cNvSpPr/>
          <p:nvPr/>
        </p:nvSpPr>
        <p:spPr>
          <a:xfrm>
            <a:off x="540428" y="3435846"/>
            <a:ext cx="7920000" cy="576000"/>
          </a:xfrm>
          <a:prstGeom prst="hexagon">
            <a:avLst>
              <a:gd name="adj" fmla="val 42749"/>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200" dirty="0">
                <a:solidFill>
                  <a:srgbClr val="FFC000"/>
                </a:solidFill>
                <a:latin typeface="Britannic Bold" panose="020B0903060703020204" pitchFamily="34" charset="0"/>
              </a:rPr>
              <a:t>Hint-5</a:t>
            </a:r>
            <a:r>
              <a:rPr lang="ja-JP" altLang="en-US" sz="3200" dirty="0"/>
              <a:t>　</a:t>
            </a:r>
            <a:r>
              <a:rPr lang="en-US" altLang="ja-JP" sz="3200" dirty="0">
                <a:latin typeface="Britannic Bold" panose="020B0903060703020204" pitchFamily="34" charset="0"/>
              </a:rPr>
              <a:t>Volleyball is my friend.</a:t>
            </a:r>
            <a:endParaRPr lang="ja-JP" altLang="en-US" sz="3200" dirty="0"/>
          </a:p>
        </p:txBody>
      </p:sp>
      <p:pic>
        <p:nvPicPr>
          <p:cNvPr id="17" name="図 16" descr="食品, 皿, 駐車場 が含まれている画像&#10;&#10;自動的に生成された説明">
            <a:extLst>
              <a:ext uri="{FF2B5EF4-FFF2-40B4-BE49-F238E27FC236}">
                <a16:creationId xmlns:a16="http://schemas.microsoft.com/office/drawing/2014/main" id="{66F257A7-455B-4BA0-96BE-926F5A383F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2280" y="4083918"/>
            <a:ext cx="936104" cy="936104"/>
          </a:xfrm>
          <a:prstGeom prst="rect">
            <a:avLst/>
          </a:prstGeom>
        </p:spPr>
      </p:pic>
    </p:spTree>
    <p:extLst>
      <p:ext uri="{BB962C8B-B14F-4D97-AF65-F5344CB8AC3E}">
        <p14:creationId xmlns:p14="http://schemas.microsoft.com/office/powerpoint/2010/main" val="3682544179"/>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 calcmode="lin" valueType="num">
                                      <p:cBhvr>
                                        <p:cTn id="14" dur="1000" fill="hold"/>
                                        <p:tgtEl>
                                          <p:spTgt spid="15">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 calcmode="lin" valueType="num">
                                      <p:cBhvr>
                                        <p:cTn id="21" dur="1000" fill="hold"/>
                                        <p:tgtEl>
                                          <p:spTgt spid="16">
                                            <p:txEl>
                                              <p:pRg st="0" end="0"/>
                                            </p:txEl>
                                          </p:spTgt>
                                        </p:tgtEl>
                                        <p:attrNameLst>
                                          <p:attrName>ppt_w</p:attrName>
                                        </p:attrNameLst>
                                      </p:cBhvr>
                                      <p:tavLst>
                                        <p:tav tm="0">
                                          <p:val>
                                            <p:strVal val="#ppt_w+.3"/>
                                          </p:val>
                                        </p:tav>
                                        <p:tav tm="100000">
                                          <p:val>
                                            <p:strVal val="#ppt_w"/>
                                          </p:val>
                                        </p:tav>
                                      </p:tavLst>
                                    </p:anim>
                                    <p:anim calcmode="lin" valueType="num">
                                      <p:cBhvr>
                                        <p:cTn id="22" dur="1000" fill="hold"/>
                                        <p:tgtEl>
                                          <p:spTgt spid="16">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 calcmode="lin" valueType="num">
                                      <p:cBhvr>
                                        <p:cTn id="28" dur="1000" fill="hold"/>
                                        <p:tgtEl>
                                          <p:spTgt spid="12">
                                            <p:txEl>
                                              <p:pRg st="0" end="0"/>
                                            </p:txEl>
                                          </p:spTgt>
                                        </p:tgtEl>
                                        <p:attrNameLst>
                                          <p:attrName>ppt_w</p:attrName>
                                        </p:attrNameLst>
                                      </p:cBhvr>
                                      <p:tavLst>
                                        <p:tav tm="0">
                                          <p:val>
                                            <p:strVal val="#ppt_w+.3"/>
                                          </p:val>
                                        </p:tav>
                                        <p:tav tm="100000">
                                          <p:val>
                                            <p:strVal val="#ppt_w"/>
                                          </p:val>
                                        </p:tav>
                                      </p:tavLst>
                                    </p:anim>
                                    <p:anim calcmode="lin" valueType="num">
                                      <p:cBhvr>
                                        <p:cTn id="29"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30" dur="1000"/>
                                        <p:tgtEl>
                                          <p:spTgt spid="1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 calcmode="lin" valueType="num">
                                      <p:cBhvr>
                                        <p:cTn id="35" dur="1000" fill="hold"/>
                                        <p:tgtEl>
                                          <p:spTgt spid="14">
                                            <p:txEl>
                                              <p:pRg st="0" end="0"/>
                                            </p:txEl>
                                          </p:spTgt>
                                        </p:tgtEl>
                                        <p:attrNameLst>
                                          <p:attrName>ppt_w</p:attrName>
                                        </p:attrNameLst>
                                      </p:cBhvr>
                                      <p:tavLst>
                                        <p:tav tm="0">
                                          <p:val>
                                            <p:strVal val="#ppt_w+.3"/>
                                          </p:val>
                                        </p:tav>
                                        <p:tav tm="100000">
                                          <p:val>
                                            <p:strVal val="#ppt_w"/>
                                          </p:val>
                                        </p:tav>
                                      </p:tavLst>
                                    </p:anim>
                                    <p:anim calcmode="lin" valueType="num">
                                      <p:cBhvr>
                                        <p:cTn id="36" dur="1000" fill="hold"/>
                                        <p:tgtEl>
                                          <p:spTgt spid="14">
                                            <p:txEl>
                                              <p:pRg st="0" end="0"/>
                                            </p:txEl>
                                          </p:spTgt>
                                        </p:tgtEl>
                                        <p:attrNameLst>
                                          <p:attrName>ppt_h</p:attrName>
                                        </p:attrNameLst>
                                      </p:cBhvr>
                                      <p:tavLst>
                                        <p:tav tm="0">
                                          <p:val>
                                            <p:strVal val="#ppt_h"/>
                                          </p:val>
                                        </p:tav>
                                        <p:tav tm="100000">
                                          <p:val>
                                            <p:strVal val="#ppt_h"/>
                                          </p:val>
                                        </p:tav>
                                      </p:tavLst>
                                    </p:anim>
                                    <p:animEffect transition="in" filter="fade">
                                      <p:cBhvr>
                                        <p:cTn id="37" dur="10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1000"/>
                                        <p:tgtEl>
                                          <p:spTgt spid="8">
                                            <p:txEl>
                                              <p:pRg st="0" end="0"/>
                                            </p:txEl>
                                          </p:spTgt>
                                        </p:tgtEl>
                                      </p:cBhvr>
                                    </p:animEffect>
                                  </p:childTnLst>
                                </p:cTn>
                              </p:par>
                              <p:par>
                                <p:cTn id="43" presetID="1" presetClass="emph" presetSubtype="2" repeatCount="10000" fill="hold" nodeType="withEffect">
                                  <p:stCondLst>
                                    <p:cond delay="0"/>
                                  </p:stCondLst>
                                  <p:childTnLst>
                                    <p:animClr clrSpc="rgb" dir="cw">
                                      <p:cBhvr>
                                        <p:cTn id="44" dur="500" fill="hold"/>
                                        <p:tgtEl>
                                          <p:spTgt spid="8"/>
                                        </p:tgtEl>
                                        <p:attrNameLst>
                                          <p:attrName>fillcolor</p:attrName>
                                        </p:attrNameLst>
                                      </p:cBhvr>
                                      <p:to>
                                        <a:srgbClr val="FF9900"/>
                                      </p:to>
                                    </p:animClr>
                                    <p:set>
                                      <p:cBhvr>
                                        <p:cTn id="45" dur="500" fill="hold"/>
                                        <p:tgtEl>
                                          <p:spTgt spid="8"/>
                                        </p:tgtEl>
                                        <p:attrNameLst>
                                          <p:attrName>fill.type</p:attrName>
                                        </p:attrNameLst>
                                      </p:cBhvr>
                                      <p:to>
                                        <p:strVal val="solid"/>
                                      </p:to>
                                    </p:set>
                                    <p:set>
                                      <p:cBhvr>
                                        <p:cTn id="46" dur="500" fill="hold"/>
                                        <p:tgtEl>
                                          <p:spTgt spid="8"/>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フォントサイズ２８ポイントで１５０字程度、３６ポイントで１００字程度の解説が記せます。</a:t>
            </a:r>
            <a:endParaRPr lang="en-US" altLang="ja-JP" sz="2800" dirty="0">
              <a:solidFill>
                <a:schemeClr val="tx1">
                  <a:lumMod val="50000"/>
                </a:schemeClr>
              </a:solidFill>
            </a:endParaRPr>
          </a:p>
          <a:p>
            <a:pPr fontAlgn="auto">
              <a:spcBef>
                <a:spcPts val="0"/>
              </a:spcBef>
              <a:spcAft>
                <a:spcPts val="0"/>
              </a:spcAft>
              <a:defRPr/>
            </a:pPr>
            <a:endParaRPr lang="en-US" altLang="ja-JP" sz="1400" dirty="0">
              <a:solidFill>
                <a:schemeClr val="tx1">
                  <a:lumMod val="50000"/>
                </a:schemeClr>
              </a:solidFill>
            </a:endParaRPr>
          </a:p>
          <a:p>
            <a:pPr fontAlgn="auto">
              <a:spcBef>
                <a:spcPts val="0"/>
              </a:spcBef>
              <a:spcAft>
                <a:spcPts val="0"/>
              </a:spcAft>
              <a:defRPr/>
            </a:pPr>
            <a:r>
              <a:rPr lang="ja-JP" altLang="en-US" sz="2800" dirty="0">
                <a:solidFill>
                  <a:srgbClr val="FFFF00"/>
                </a:solidFill>
              </a:rPr>
              <a:t>２８ポイント</a:t>
            </a:r>
            <a:r>
              <a:rPr lang="ja-JP" altLang="en-US" sz="2800" dirty="0">
                <a:solidFill>
                  <a:schemeClr val="tx1">
                    <a:lumMod val="50000"/>
                  </a:schemeClr>
                </a:solidFill>
              </a:rPr>
              <a:t>はこの大きさです。</a:t>
            </a:r>
            <a:endParaRPr lang="en-US" altLang="ja-JP" sz="2800" dirty="0">
              <a:solidFill>
                <a:schemeClr val="tx1">
                  <a:lumMod val="50000"/>
                </a:schemeClr>
              </a:solidFill>
            </a:endParaRPr>
          </a:p>
          <a:p>
            <a:pPr fontAlgn="auto">
              <a:spcBef>
                <a:spcPts val="0"/>
              </a:spcBef>
              <a:spcAft>
                <a:spcPts val="0"/>
              </a:spcAft>
              <a:defRPr/>
            </a:pPr>
            <a:r>
              <a:rPr lang="ja-JP" altLang="en-US" sz="3600" dirty="0">
                <a:solidFill>
                  <a:srgbClr val="FFFF00"/>
                </a:solidFill>
              </a:rPr>
              <a:t>３６ポイント</a:t>
            </a:r>
            <a:r>
              <a:rPr lang="ja-JP" altLang="en-US" sz="3600" dirty="0">
                <a:solidFill>
                  <a:schemeClr val="tx1">
                    <a:lumMod val="50000"/>
                  </a:schemeClr>
                </a:solidFill>
              </a:rPr>
              <a:t>はこの大きさです。</a:t>
            </a:r>
            <a:endParaRPr lang="en-US" altLang="ja-JP" sz="3600" dirty="0">
              <a:solidFill>
                <a:schemeClr val="tx1">
                  <a:lumMod val="50000"/>
                </a:schemeClr>
              </a:solidFill>
            </a:endParaRPr>
          </a:p>
          <a:p>
            <a:pPr fontAlgn="auto">
              <a:spcBef>
                <a:spcPts val="0"/>
              </a:spcBef>
              <a:spcAft>
                <a:spcPts val="0"/>
              </a:spcAft>
              <a:defRPr/>
            </a:pPr>
            <a:r>
              <a:rPr lang="ja-JP" altLang="en-US" sz="4000" dirty="0">
                <a:solidFill>
                  <a:srgbClr val="FFFF00"/>
                </a:solidFill>
              </a:rPr>
              <a:t>４０ポイント</a:t>
            </a:r>
            <a:r>
              <a:rPr lang="ja-JP" altLang="en-US" sz="4000" dirty="0">
                <a:solidFill>
                  <a:schemeClr val="tx1">
                    <a:lumMod val="50000"/>
                  </a:schemeClr>
                </a:solidFill>
              </a:rPr>
              <a:t>はこの大きさです。</a:t>
            </a:r>
            <a:endParaRPr lang="en-US" altLang="ja-JP" sz="40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332569485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srgbClr val="FF0000"/>
                </a:solidFill>
              </a:rPr>
              <a:t>全６種の出題方式をセットにしたクイズテンプレート</a:t>
            </a:r>
            <a:endParaRPr lang="en-US" altLang="ja-JP" sz="2400" dirty="0">
              <a:solidFill>
                <a:srgbClr val="FFFF00"/>
              </a:solidFill>
            </a:endParaRPr>
          </a:p>
          <a:p>
            <a:pPr fontAlgn="auto">
              <a:spcBef>
                <a:spcPts val="0"/>
              </a:spcBef>
              <a:spcAft>
                <a:spcPts val="0"/>
              </a:spcAft>
              <a:defRPr/>
            </a:pPr>
            <a:endParaRPr lang="en-US" altLang="ja-JP" sz="1200" dirty="0">
              <a:solidFill>
                <a:srgbClr val="FF0000"/>
              </a:solidFill>
            </a:endParaRPr>
          </a:p>
          <a:p>
            <a:pPr fontAlgn="auto">
              <a:spcBef>
                <a:spcPts val="0"/>
              </a:spcBef>
              <a:spcAft>
                <a:spcPts val="0"/>
              </a:spcAft>
              <a:defRPr/>
            </a:pPr>
            <a:r>
              <a:rPr lang="ja-JP" altLang="en-US" dirty="0">
                <a:solidFill>
                  <a:srgbClr val="00B0F0"/>
                </a:solidFill>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一問一答形式（定義形式）　</a:t>
            </a:r>
            <a:r>
              <a:rPr lang="ja-JP" altLang="en-US" dirty="0">
                <a:solidFill>
                  <a:srgbClr val="00B0F0"/>
                </a:solidFill>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３択形式　　</a:t>
            </a:r>
            <a:r>
              <a:rPr lang="ja-JP" altLang="en-US" dirty="0">
                <a:solidFill>
                  <a:srgbClr val="00B0F0"/>
                </a:solidFill>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３ヒント形式</a:t>
            </a:r>
            <a:r>
              <a:rPr lang="ja-JP" altLang="en-US" dirty="0">
                <a:solidFill>
                  <a:srgbClr val="00B0F0"/>
                </a:solidFill>
                <a:latin typeface="ＭＳ ゴシック" panose="020B0609070205080204" pitchFamily="49" charset="-128"/>
                <a:ea typeface="ＭＳ ゴシック" panose="020B0609070205080204" pitchFamily="49" charset="-128"/>
              </a:rPr>
              <a:t>★</a:t>
            </a:r>
            <a:r>
              <a:rPr lang="en-US" altLang="ja-JP" dirty="0">
                <a:latin typeface="ＭＳ ゴシック" panose="020B0609070205080204" pitchFamily="49" charset="-128"/>
                <a:ea typeface="ＭＳ ゴシック" panose="020B0609070205080204" pitchFamily="49" charset="-128"/>
              </a:rPr>
              <a:t>YSE-NO</a:t>
            </a:r>
            <a:r>
              <a:rPr lang="ja-JP" altLang="en-US" dirty="0">
                <a:latin typeface="ＭＳ ゴシック" panose="020B0609070205080204" pitchFamily="49" charset="-128"/>
                <a:ea typeface="ＭＳ ゴシック" panose="020B0609070205080204" pitchFamily="49" charset="-128"/>
              </a:rPr>
              <a:t>形式（○</a:t>
            </a:r>
            <a:r>
              <a:rPr lang="en-US" altLang="ja-JP" dirty="0">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形式）　　</a:t>
            </a:r>
            <a:r>
              <a:rPr lang="ja-JP" altLang="en-US" dirty="0">
                <a:solidFill>
                  <a:srgbClr val="00B0F0"/>
                </a:solidFill>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４択形式　　</a:t>
            </a:r>
            <a:r>
              <a:rPr lang="ja-JP" altLang="en-US" dirty="0">
                <a:solidFill>
                  <a:srgbClr val="00B0F0"/>
                </a:solidFill>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５ヒント形式</a:t>
            </a:r>
            <a:endParaRPr lang="en-US" altLang="ja-JP" dirty="0">
              <a:latin typeface="ＭＳ ゴシック" panose="020B0609070205080204" pitchFamily="49" charset="-128"/>
              <a:ea typeface="ＭＳ ゴシック" panose="020B0609070205080204" pitchFamily="49" charset="-128"/>
            </a:endParaRPr>
          </a:p>
          <a:p>
            <a:pPr fontAlgn="auto">
              <a:spcBef>
                <a:spcPts val="0"/>
              </a:spcBef>
              <a:spcAft>
                <a:spcPts val="0"/>
              </a:spcAft>
              <a:defRPr/>
            </a:pPr>
            <a:endParaRPr lang="en-US" altLang="ja-JP" sz="1200" dirty="0"/>
          </a:p>
          <a:p>
            <a:pPr fontAlgn="auto">
              <a:spcBef>
                <a:spcPts val="0"/>
              </a:spcBef>
              <a:spcAft>
                <a:spcPts val="0"/>
              </a:spcAft>
              <a:defRPr/>
            </a:pPr>
            <a:r>
              <a:rPr lang="ja-JP" altLang="en-US" dirty="0"/>
              <a:t>トップスライド（１枚）、タイトルスライド（１枚）、解説スライド（１４枚）、短い説明用スライド（</a:t>
            </a:r>
            <a:r>
              <a:rPr lang="en-US" altLang="ja-JP" dirty="0"/>
              <a:t>2</a:t>
            </a:r>
            <a:r>
              <a:rPr lang="ja-JP" altLang="en-US" dirty="0"/>
              <a:t>枚）、一問一答形式スライド（１枚）、</a:t>
            </a:r>
            <a:r>
              <a:rPr lang="en-US" altLang="ja-JP" dirty="0"/>
              <a:t>YES-NO</a:t>
            </a:r>
            <a:r>
              <a:rPr lang="ja-JP" altLang="en-US" dirty="0"/>
              <a:t>形式スライド（１枚）、３択形式スライド（</a:t>
            </a:r>
            <a:r>
              <a:rPr lang="en-US" altLang="ja-JP" dirty="0"/>
              <a:t>3</a:t>
            </a:r>
            <a:r>
              <a:rPr lang="ja-JP" altLang="en-US" dirty="0"/>
              <a:t>枚）、４択形式スライド（４枚）、３</a:t>
            </a:r>
            <a:r>
              <a:rPr lang="ja-JP" altLang="en-US"/>
              <a:t>ヒント形式スライド（</a:t>
            </a:r>
            <a:r>
              <a:rPr lang="ja-JP" altLang="en-US" dirty="0"/>
              <a:t>１枚）、５</a:t>
            </a:r>
            <a:r>
              <a:rPr lang="ja-JP" altLang="en-US"/>
              <a:t>ヒント形式スライド（</a:t>
            </a:r>
            <a:r>
              <a:rPr lang="ja-JP" altLang="en-US" dirty="0"/>
              <a:t>１枚）、まとめスライド（１枚）、エンドスライド（１枚）、合計３１スライドで構成。</a:t>
            </a:r>
            <a:endParaRPr lang="en-US" altLang="ja-JP" dirty="0"/>
          </a:p>
          <a:p>
            <a:pPr fontAlgn="auto">
              <a:spcBef>
                <a:spcPts val="0"/>
              </a:spcBef>
              <a:spcAft>
                <a:spcPts val="0"/>
              </a:spcAft>
              <a:defRPr/>
            </a:pPr>
            <a:endParaRPr lang="en-US" altLang="ja-JP" sz="1200" dirty="0"/>
          </a:p>
          <a:p>
            <a:pPr fontAlgn="auto">
              <a:spcBef>
                <a:spcPts val="0"/>
              </a:spcBef>
              <a:spcAft>
                <a:spcPts val="0"/>
              </a:spcAft>
              <a:defRPr/>
            </a:pPr>
            <a:r>
              <a:rPr lang="ja-JP" altLang="en-US" dirty="0"/>
              <a:t>問題や解説を上書きするだけで簡単にクイズファイルが完成します。増やしたいスライドは、コピー＆ペースト（または「右クリック→複製」）で複製できます。不要なスライドは</a:t>
            </a:r>
            <a:r>
              <a:rPr lang="en-US" altLang="ja-JP" dirty="0"/>
              <a:t>DEL</a:t>
            </a:r>
            <a:r>
              <a:rPr lang="ja-JP" altLang="en-US" dirty="0"/>
              <a:t>キーで削除します。</a:t>
            </a:r>
            <a:endParaRPr lang="en-US" altLang="ja-JP" dirty="0"/>
          </a:p>
        </p:txBody>
      </p:sp>
    </p:spTree>
    <p:extLst>
      <p:ext uri="{BB962C8B-B14F-4D97-AF65-F5344CB8AC3E}">
        <p14:creationId xmlns:p14="http://schemas.microsoft.com/office/powerpoint/2010/main" val="211165557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400" dirty="0">
                <a:solidFill>
                  <a:srgbClr val="FF0000"/>
                </a:solidFill>
              </a:rPr>
              <a:t>最終のまとめを記入するスライド</a:t>
            </a:r>
            <a:endParaRPr lang="en-US" altLang="ja-JP" sz="3400" dirty="0"/>
          </a:p>
          <a:p>
            <a:pPr fontAlgn="auto">
              <a:spcBef>
                <a:spcPts val="0"/>
              </a:spcBef>
              <a:spcAft>
                <a:spcPts val="0"/>
              </a:spcAft>
              <a:defRPr/>
            </a:pPr>
            <a:r>
              <a:rPr lang="ja-JP" altLang="en-US" sz="2400" dirty="0">
                <a:solidFill>
                  <a:schemeClr val="tx1">
                    <a:lumMod val="50000"/>
                  </a:schemeClr>
                </a:solidFill>
              </a:rPr>
              <a:t>今日のクイズでは○○について学びました。</a:t>
            </a:r>
            <a:endParaRPr lang="en-US" altLang="ja-JP" sz="2400" dirty="0">
              <a:solidFill>
                <a:schemeClr val="tx1">
                  <a:lumMod val="50000"/>
                </a:schemeClr>
              </a:solidFill>
            </a:endParaRPr>
          </a:p>
          <a:p>
            <a:pPr fontAlgn="auto">
              <a:spcBef>
                <a:spcPts val="0"/>
              </a:spcBef>
              <a:spcAft>
                <a:spcPts val="0"/>
              </a:spcAft>
              <a:defRPr/>
            </a:pPr>
            <a:r>
              <a:rPr lang="ja-JP" altLang="en-US" sz="2400" dirty="0">
                <a:solidFill>
                  <a:schemeClr val="tx1">
                    <a:lumMod val="50000"/>
                  </a:schemeClr>
                </a:solidFill>
              </a:rPr>
              <a:t>今日のクイズでは○○について学びました。</a:t>
            </a:r>
            <a:endParaRPr lang="en-US" altLang="ja-JP" sz="2400" dirty="0">
              <a:solidFill>
                <a:schemeClr val="tx1">
                  <a:lumMod val="50000"/>
                </a:schemeClr>
              </a:solidFill>
            </a:endParaRPr>
          </a:p>
          <a:p>
            <a:pPr fontAlgn="auto">
              <a:spcBef>
                <a:spcPts val="0"/>
              </a:spcBef>
              <a:spcAft>
                <a:spcPts val="0"/>
              </a:spcAft>
              <a:defRPr/>
            </a:pPr>
            <a:r>
              <a:rPr lang="ja-JP" altLang="en-US" sz="2400" dirty="0">
                <a:solidFill>
                  <a:schemeClr val="tx1">
                    <a:lumMod val="50000"/>
                  </a:schemeClr>
                </a:solidFill>
              </a:rPr>
              <a:t>今日のクイズでは○○について学びました。</a:t>
            </a:r>
            <a:endParaRPr lang="en-US" altLang="ja-JP" sz="2400" dirty="0">
              <a:solidFill>
                <a:schemeClr val="tx1">
                  <a:lumMod val="50000"/>
                </a:schemeClr>
              </a:solidFill>
            </a:endParaRPr>
          </a:p>
          <a:p>
            <a:pPr fontAlgn="auto">
              <a:spcBef>
                <a:spcPts val="0"/>
              </a:spcBef>
              <a:spcAft>
                <a:spcPts val="0"/>
              </a:spcAft>
              <a:defRPr/>
            </a:pPr>
            <a:endParaRPr lang="en-US" altLang="ja-JP" dirty="0">
              <a:solidFill>
                <a:schemeClr val="tx1">
                  <a:lumMod val="50000"/>
                </a:schemeClr>
              </a:solidFill>
            </a:endParaRPr>
          </a:p>
          <a:p>
            <a:pPr fontAlgn="auto">
              <a:spcBef>
                <a:spcPts val="0"/>
              </a:spcBef>
              <a:spcAft>
                <a:spcPts val="0"/>
              </a:spcAft>
              <a:defRPr/>
            </a:pPr>
            <a:r>
              <a:rPr lang="ja-JP" altLang="en-US" sz="2400" dirty="0">
                <a:solidFill>
                  <a:srgbClr val="FFFF00"/>
                </a:solidFill>
              </a:rPr>
              <a:t>使用した素材サイト</a:t>
            </a:r>
            <a:endParaRPr lang="en-US" altLang="ja-JP" sz="2400" dirty="0">
              <a:solidFill>
                <a:srgbClr val="FFFF00"/>
              </a:solidFill>
            </a:endParaRPr>
          </a:p>
          <a:p>
            <a:pPr fontAlgn="auto">
              <a:spcBef>
                <a:spcPts val="0"/>
              </a:spcBef>
              <a:spcAft>
                <a:spcPts val="0"/>
              </a:spcAft>
              <a:defRPr/>
            </a:pPr>
            <a:r>
              <a:rPr lang="ja-JP" altLang="en-US" dirty="0">
                <a:solidFill>
                  <a:schemeClr val="tx1">
                    <a:lumMod val="50000"/>
                  </a:schemeClr>
                </a:solidFill>
              </a:rPr>
              <a:t>　</a:t>
            </a:r>
            <a:r>
              <a:rPr lang="en-US" altLang="ja-JP" dirty="0">
                <a:solidFill>
                  <a:srgbClr val="00B050"/>
                </a:solidFill>
              </a:rPr>
              <a:t>AC</a:t>
            </a:r>
            <a:r>
              <a:rPr lang="ja-JP" altLang="en-US" dirty="0">
                <a:solidFill>
                  <a:srgbClr val="00B050"/>
                </a:solidFill>
              </a:rPr>
              <a:t>イラスト</a:t>
            </a:r>
            <a:r>
              <a:rPr lang="ja-JP" altLang="en-US" dirty="0">
                <a:solidFill>
                  <a:schemeClr val="tx1">
                    <a:lumMod val="50000"/>
                  </a:schemeClr>
                </a:solidFill>
              </a:rPr>
              <a:t> </a:t>
            </a:r>
            <a:r>
              <a:rPr lang="en-US" altLang="ja-JP" dirty="0">
                <a:solidFill>
                  <a:schemeClr val="tx1">
                    <a:lumMod val="50000"/>
                  </a:schemeClr>
                </a:solidFill>
              </a:rPr>
              <a:t>&lt;https://www.ac-illust.com&gt;</a:t>
            </a:r>
          </a:p>
          <a:p>
            <a:pPr fontAlgn="auto">
              <a:spcBef>
                <a:spcPts val="0"/>
              </a:spcBef>
              <a:spcAft>
                <a:spcPts val="0"/>
              </a:spcAft>
              <a:defRPr/>
            </a:pPr>
            <a:r>
              <a:rPr lang="ja-JP" altLang="en-US" dirty="0">
                <a:solidFill>
                  <a:schemeClr val="tx1">
                    <a:lumMod val="50000"/>
                  </a:schemeClr>
                </a:solidFill>
              </a:rPr>
              <a:t>　</a:t>
            </a:r>
            <a:r>
              <a:rPr lang="en-US" altLang="ja-JP" dirty="0">
                <a:solidFill>
                  <a:srgbClr val="00B050"/>
                </a:solidFill>
              </a:rPr>
              <a:t>VSQ</a:t>
            </a:r>
            <a:r>
              <a:rPr lang="en-US" altLang="ja-JP" dirty="0">
                <a:solidFill>
                  <a:schemeClr val="tx1">
                    <a:lumMod val="50000"/>
                  </a:schemeClr>
                </a:solidFill>
              </a:rPr>
              <a:t> &lt;https://vsq.co.jp&gt;</a:t>
            </a:r>
          </a:p>
          <a:p>
            <a:pPr fontAlgn="auto">
              <a:spcBef>
                <a:spcPts val="0"/>
              </a:spcBef>
              <a:spcAft>
                <a:spcPts val="0"/>
              </a:spcAft>
              <a:defRPr/>
            </a:pPr>
            <a:r>
              <a:rPr lang="ja-JP" altLang="en-US" dirty="0">
                <a:solidFill>
                  <a:schemeClr val="tx1">
                    <a:lumMod val="50000"/>
                  </a:schemeClr>
                </a:solidFill>
              </a:rPr>
              <a:t>　</a:t>
            </a:r>
            <a:r>
              <a:rPr lang="en-US" altLang="ja-JP" dirty="0" err="1">
                <a:solidFill>
                  <a:srgbClr val="00B050"/>
                </a:solidFill>
              </a:rPr>
              <a:t>OtoLogic</a:t>
            </a:r>
            <a:r>
              <a:rPr lang="en-US" altLang="ja-JP" dirty="0">
                <a:solidFill>
                  <a:schemeClr val="tx1">
                    <a:lumMod val="50000"/>
                  </a:schemeClr>
                </a:solidFill>
              </a:rPr>
              <a:t> &lt;https://otologic.jp&gt;</a:t>
            </a:r>
            <a:r>
              <a:rPr lang="ja-JP" altLang="en-US" dirty="0">
                <a:solidFill>
                  <a:schemeClr val="tx1">
                    <a:lumMod val="50000"/>
                  </a:schemeClr>
                </a:solidFill>
              </a:rPr>
              <a:t>　</a:t>
            </a:r>
            <a:endParaRPr lang="en-US" altLang="ja-JP" dirty="0">
              <a:solidFill>
                <a:schemeClr val="tx1">
                  <a:lumMod val="50000"/>
                </a:schemeClr>
              </a:solidFill>
            </a:endParaRPr>
          </a:p>
          <a:p>
            <a:pPr fontAlgn="auto">
              <a:spcBef>
                <a:spcPts val="0"/>
              </a:spcBef>
              <a:spcAft>
                <a:spcPts val="0"/>
              </a:spcAft>
              <a:defRPr/>
            </a:pPr>
            <a:r>
              <a:rPr lang="ja-JP" altLang="en-US" dirty="0">
                <a:solidFill>
                  <a:schemeClr val="tx1">
                    <a:lumMod val="50000"/>
                  </a:schemeClr>
                </a:solidFill>
              </a:rPr>
              <a:t>　</a:t>
            </a:r>
            <a:r>
              <a:rPr lang="en-US" altLang="ja-JP" dirty="0" err="1">
                <a:solidFill>
                  <a:srgbClr val="00B050"/>
                </a:solidFill>
              </a:rPr>
              <a:t>Audiostock</a:t>
            </a:r>
            <a:r>
              <a:rPr lang="en-US" altLang="ja-JP" dirty="0">
                <a:solidFill>
                  <a:schemeClr val="tx1">
                    <a:lumMod val="50000"/>
                  </a:schemeClr>
                </a:solidFill>
              </a:rPr>
              <a:t> &lt;https://audiostock.jp&gt;</a:t>
            </a: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3291830"/>
            <a:ext cx="1124744" cy="843558"/>
          </a:xfrm>
          <a:prstGeom prst="rect">
            <a:avLst/>
          </a:prstGeom>
        </p:spPr>
      </p:pic>
    </p:spTree>
    <p:extLst>
      <p:ext uri="{BB962C8B-B14F-4D97-AF65-F5344CB8AC3E}">
        <p14:creationId xmlns:p14="http://schemas.microsoft.com/office/powerpoint/2010/main" val="86730335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5" name="正方形/長方形 4"/>
          <p:cNvSpPr/>
          <p:nvPr/>
        </p:nvSpPr>
        <p:spPr>
          <a:xfrm>
            <a:off x="2663788" y="2189708"/>
            <a:ext cx="3816424" cy="764084"/>
          </a:xfrm>
          <a:prstGeom prst="rect">
            <a:avLst/>
          </a:prstGeom>
          <a:noFill/>
          <a:ln>
            <a:noFill/>
          </a:ln>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altLang="ja-JP" sz="5400" b="1" dirty="0">
                <a:ln w="11430"/>
                <a:gradFill>
                  <a:gsLst>
                    <a:gs pos="0">
                      <a:srgbClr val="7030A0"/>
                    </a:gs>
                    <a:gs pos="25000">
                      <a:srgbClr val="7030A0"/>
                    </a:gs>
                    <a:gs pos="50000">
                      <a:srgbClr val="7030A0"/>
                    </a:gs>
                    <a:gs pos="75000">
                      <a:srgbClr val="7030A0"/>
                    </a:gs>
                    <a:gs pos="100000">
                      <a:srgbClr val="7030A0"/>
                    </a:gs>
                  </a:gsLst>
                  <a:lin ang="5400000"/>
                </a:gradFill>
                <a:effectLst>
                  <a:outerShdw blurRad="80000" dist="40000" dir="5040000" algn="tl">
                    <a:srgbClr val="000000">
                      <a:alpha val="30000"/>
                    </a:srgbClr>
                  </a:outerShdw>
                </a:effectLst>
                <a:latin typeface="Dubai Medium" panose="020B0603030403030204" pitchFamily="34" charset="-78"/>
                <a:ea typeface="AR Pゴシック体S" pitchFamily="50" charset="-128"/>
                <a:cs typeface="Dubai Medium" panose="020B0603030403030204" pitchFamily="34" charset="-78"/>
              </a:rPr>
              <a:t>THE END</a:t>
            </a:r>
            <a:endParaRPr lang="ja-JP" altLang="en-US" sz="5400" b="1" dirty="0">
              <a:ln w="11430"/>
              <a:gradFill>
                <a:gsLst>
                  <a:gs pos="0">
                    <a:srgbClr val="7030A0"/>
                  </a:gs>
                  <a:gs pos="25000">
                    <a:srgbClr val="7030A0"/>
                  </a:gs>
                  <a:gs pos="50000">
                    <a:srgbClr val="7030A0"/>
                  </a:gs>
                  <a:gs pos="75000">
                    <a:srgbClr val="7030A0"/>
                  </a:gs>
                  <a:gs pos="100000">
                    <a:srgbClr val="7030A0"/>
                  </a:gs>
                </a:gsLst>
                <a:lin ang="5400000"/>
              </a:gradFill>
              <a:effectLst>
                <a:outerShdw blurRad="80000" dist="40000" dir="5040000" algn="tl">
                  <a:srgbClr val="000000">
                    <a:alpha val="30000"/>
                  </a:srgbClr>
                </a:outerShdw>
              </a:effectLst>
              <a:latin typeface="Dubai Medium" panose="020B0603030403030204" pitchFamily="34" charset="-78"/>
              <a:ea typeface="AR Pゴシック体S" pitchFamily="50" charset="-128"/>
              <a:cs typeface="Dubai Medium" panose="020B0603030403030204" pitchFamily="34" charset="-78"/>
            </a:endParaRPr>
          </a:p>
        </p:txBody>
      </p:sp>
      <p:sp>
        <p:nvSpPr>
          <p:cNvPr id="2" name="正方形/長方形 1">
            <a:extLst>
              <a:ext uri="{FF2B5EF4-FFF2-40B4-BE49-F238E27FC236}">
                <a16:creationId xmlns:a16="http://schemas.microsoft.com/office/drawing/2014/main" id="{AC8BA97C-BCAB-46F9-8971-394E41F7FDE0}"/>
              </a:ext>
            </a:extLst>
          </p:cNvPr>
          <p:cNvSpPr/>
          <p:nvPr/>
        </p:nvSpPr>
        <p:spPr>
          <a:xfrm>
            <a:off x="3204158" y="3075806"/>
            <a:ext cx="2735684" cy="461665"/>
          </a:xfrm>
          <a:prstGeom prst="rect">
            <a:avLst/>
          </a:prstGeom>
          <a:noFill/>
        </p:spPr>
        <p:txBody>
          <a:bodyPr wrap="none" lIns="91440" tIns="45720" rIns="91440" bIns="45720">
            <a:spAutoFit/>
          </a:bodyPr>
          <a:lstStyle/>
          <a:p>
            <a:pPr algn="ctr"/>
            <a:r>
              <a:rPr lang="en-US" altLang="ja-JP"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www.e-kyozai.com</a:t>
            </a:r>
            <a:endParaRPr lang="ja-JP" alt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p:transition>
    <p:sndAc>
      <p:stSnd>
        <p:snd r:embed="rId3" name="abc-ending-audiostock_23808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 name="図 4" descr="食品, 持つ, テーブル, ホワイト が含まれている画像&#10;&#10;自動的に生成された説明">
            <a:extLst>
              <a:ext uri="{FF2B5EF4-FFF2-40B4-BE49-F238E27FC236}">
                <a16:creationId xmlns:a16="http://schemas.microsoft.com/office/drawing/2014/main" id="{D11DFF2A-C565-497E-81D4-1888ACFCF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908" y="339502"/>
            <a:ext cx="2646184" cy="2646184"/>
          </a:xfrm>
          <a:prstGeom prst="rect">
            <a:avLst/>
          </a:prstGeom>
        </p:spPr>
      </p:pic>
      <p:sp>
        <p:nvSpPr>
          <p:cNvPr id="3" name="六角形 2"/>
          <p:cNvSpPr/>
          <p:nvPr/>
        </p:nvSpPr>
        <p:spPr>
          <a:xfrm>
            <a:off x="701811" y="2921774"/>
            <a:ext cx="7740377" cy="1873250"/>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FF0000"/>
                </a:solidFill>
              </a:rPr>
              <a:t>短い説明用スライド　</a:t>
            </a:r>
            <a:r>
              <a:rPr lang="ja-JP" altLang="en-US" sz="3600" dirty="0">
                <a:solidFill>
                  <a:srgbClr val="FFFF00"/>
                </a:solidFill>
              </a:rPr>
              <a:t>ルール①</a:t>
            </a:r>
            <a:endParaRPr lang="en-US" altLang="ja-JP" sz="3600" dirty="0">
              <a:solidFill>
                <a:srgbClr val="FFFF00"/>
              </a:solidFill>
            </a:endParaRPr>
          </a:p>
          <a:p>
            <a:pPr fontAlgn="auto">
              <a:spcBef>
                <a:spcPts val="0"/>
              </a:spcBef>
              <a:spcAft>
                <a:spcPts val="0"/>
              </a:spcAft>
              <a:defRPr/>
            </a:pPr>
            <a:r>
              <a:rPr lang="ja-JP" altLang="en-US" sz="3600" dirty="0"/>
              <a:t>グループ対抗で勝負します。</a:t>
            </a:r>
            <a:endParaRPr lang="en-US" altLang="ja-JP" sz="3600" dirty="0"/>
          </a:p>
          <a:p>
            <a:pPr fontAlgn="auto">
              <a:spcBef>
                <a:spcPts val="0"/>
              </a:spcBef>
              <a:spcAft>
                <a:spcPts val="0"/>
              </a:spcAft>
              <a:defRPr/>
            </a:pPr>
            <a:r>
              <a:rPr lang="ja-JP" altLang="en-US" sz="3600" dirty="0"/>
              <a:t>仲良く協力しながら活動すること。</a:t>
            </a:r>
            <a:endParaRPr lang="en-US" altLang="ja-JP" sz="3600"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 name="図 4" descr="食品, 持つ, テーブル, ホワイト が含まれている画像&#10;&#10;自動的に生成された説明">
            <a:extLst>
              <a:ext uri="{FF2B5EF4-FFF2-40B4-BE49-F238E27FC236}">
                <a16:creationId xmlns:a16="http://schemas.microsoft.com/office/drawing/2014/main" id="{D11DFF2A-C565-497E-81D4-1888ACFCF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908" y="339502"/>
            <a:ext cx="2646184" cy="2646184"/>
          </a:xfrm>
          <a:prstGeom prst="rect">
            <a:avLst/>
          </a:prstGeom>
        </p:spPr>
      </p:pic>
      <p:sp>
        <p:nvSpPr>
          <p:cNvPr id="3" name="六角形 2"/>
          <p:cNvSpPr/>
          <p:nvPr/>
        </p:nvSpPr>
        <p:spPr>
          <a:xfrm>
            <a:off x="701811" y="2921774"/>
            <a:ext cx="7740377" cy="1873250"/>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FF0000"/>
                </a:solidFill>
              </a:rPr>
              <a:t>短い説明用スライド　</a:t>
            </a:r>
            <a:r>
              <a:rPr lang="ja-JP" altLang="en-US" sz="3600" dirty="0">
                <a:solidFill>
                  <a:srgbClr val="FFFF00"/>
                </a:solidFill>
              </a:rPr>
              <a:t>ルール②</a:t>
            </a:r>
            <a:endParaRPr lang="en-US" altLang="ja-JP" sz="3600" dirty="0"/>
          </a:p>
          <a:p>
            <a:pPr fontAlgn="auto">
              <a:spcBef>
                <a:spcPts val="0"/>
              </a:spcBef>
              <a:spcAft>
                <a:spcPts val="0"/>
              </a:spcAft>
              <a:defRPr/>
            </a:pPr>
            <a:r>
              <a:rPr lang="ja-JP" altLang="en-US" sz="3600" dirty="0"/>
              <a:t>解答時間は１分です。</a:t>
            </a:r>
            <a:endParaRPr lang="en-US" altLang="ja-JP" sz="3600" dirty="0"/>
          </a:p>
          <a:p>
            <a:pPr fontAlgn="auto">
              <a:spcBef>
                <a:spcPts val="0"/>
              </a:spcBef>
              <a:spcAft>
                <a:spcPts val="0"/>
              </a:spcAft>
              <a:defRPr/>
            </a:pPr>
            <a:r>
              <a:rPr lang="ja-JP" altLang="en-US" sz="3600" dirty="0"/>
              <a:t>チロリンチャイムが鳴ります。</a:t>
            </a:r>
            <a:endParaRPr lang="en-US" altLang="ja-JP" sz="3600" dirty="0"/>
          </a:p>
        </p:txBody>
      </p:sp>
    </p:spTree>
    <p:extLst>
      <p:ext uri="{BB962C8B-B14F-4D97-AF65-F5344CB8AC3E}">
        <p14:creationId xmlns:p14="http://schemas.microsoft.com/office/powerpoint/2010/main" val="20618175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544528" y="1203598"/>
            <a:ext cx="7987912" cy="1992449"/>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2800" dirty="0">
                <a:solidFill>
                  <a:srgbClr val="FFFF00"/>
                </a:solidFill>
                <a:latin typeface="Britannic Bold" panose="020B0903060703020204" pitchFamily="34" charset="0"/>
              </a:rPr>
              <a:t>一問一答形式スライド</a:t>
            </a:r>
            <a:endParaRPr lang="en-US" altLang="ja-JP" sz="2800" dirty="0">
              <a:solidFill>
                <a:prstClr val="white"/>
              </a:solidFill>
              <a:latin typeface="Britannic Bold" panose="020B0903060703020204" pitchFamily="34" charset="0"/>
            </a:endParaRPr>
          </a:p>
          <a:p>
            <a:pPr lvl="0" fontAlgn="auto">
              <a:spcBef>
                <a:spcPts val="0"/>
              </a:spcBef>
              <a:spcAft>
                <a:spcPts val="0"/>
              </a:spcAft>
              <a:defRPr/>
            </a:pPr>
            <a:r>
              <a:rPr lang="ja-JP" altLang="en-US" sz="2800" dirty="0">
                <a:solidFill>
                  <a:prstClr val="white"/>
                </a:solidFill>
                <a:latin typeface="Britannic Bold" panose="020B0903060703020204" pitchFamily="34" charset="0"/>
              </a:rPr>
              <a:t>アメリカの首都はワシントン</a:t>
            </a:r>
            <a:r>
              <a:rPr lang="en-US" altLang="ja-JP" sz="2800" dirty="0">
                <a:solidFill>
                  <a:prstClr val="white"/>
                </a:solidFill>
                <a:latin typeface="Britannic Bold" panose="020B0903060703020204" pitchFamily="34" charset="0"/>
              </a:rPr>
              <a:t>D.C.</a:t>
            </a:r>
            <a:r>
              <a:rPr lang="ja-JP" altLang="en-US" sz="2800" dirty="0">
                <a:solidFill>
                  <a:prstClr val="white"/>
                </a:solidFill>
                <a:latin typeface="Britannic Bold" panose="020B0903060703020204" pitchFamily="34" charset="0"/>
              </a:rPr>
              <a:t>だが、この首都名は何代目の大統領の名前に因んだものか。</a:t>
            </a:r>
            <a:endParaRPr lang="en-US" altLang="ja-JP" sz="2800" dirty="0">
              <a:solidFill>
                <a:srgbClr val="FFFF00"/>
              </a:solidFill>
              <a:latin typeface="Britannic Bold" panose="020B0903060703020204" pitchFamily="34" charset="0"/>
            </a:endParaRPr>
          </a:p>
        </p:txBody>
      </p:sp>
      <p:sp>
        <p:nvSpPr>
          <p:cNvPr id="8" name="六角形 7"/>
          <p:cNvSpPr/>
          <p:nvPr/>
        </p:nvSpPr>
        <p:spPr>
          <a:xfrm>
            <a:off x="544528" y="3508006"/>
            <a:ext cx="6060556" cy="1002295"/>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5400" dirty="0">
                <a:solidFill>
                  <a:schemeClr val="bg1">
                    <a:lumMod val="85000"/>
                    <a:lumOff val="15000"/>
                  </a:schemeClr>
                </a:solidFill>
                <a:latin typeface="Britannic Bold" panose="020B0903060703020204" pitchFamily="34" charset="0"/>
              </a:rPr>
              <a:t>第１代</a:t>
            </a:r>
            <a:endParaRPr lang="ja-JP" altLang="en-US" sz="5400" dirty="0">
              <a:solidFill>
                <a:schemeClr val="bg1">
                  <a:lumMod val="85000"/>
                  <a:lumOff val="15000"/>
                </a:schemeClr>
              </a:solidFill>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3779912" y="40348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第○問</a:t>
            </a:r>
            <a:endParaRPr lang="en-US" altLang="ja-JP" sz="2400" dirty="0">
              <a:solidFill>
                <a:prstClr val="white"/>
              </a:solidFill>
              <a:latin typeface="Britannic Bold" panose="020B0903060703020204" pitchFamily="34" charset="0"/>
            </a:endParaRPr>
          </a:p>
        </p:txBody>
      </p:sp>
      <p:sp>
        <p:nvSpPr>
          <p:cNvPr id="13" name="六角形 12">
            <a:extLst>
              <a:ext uri="{FF2B5EF4-FFF2-40B4-BE49-F238E27FC236}">
                <a16:creationId xmlns:a16="http://schemas.microsoft.com/office/drawing/2014/main" id="{D51DB032-AA35-4855-9B11-47D4388DD970}"/>
              </a:ext>
            </a:extLst>
          </p:cNvPr>
          <p:cNvSpPr/>
          <p:nvPr/>
        </p:nvSpPr>
        <p:spPr>
          <a:xfrm>
            <a:off x="544528" y="411510"/>
            <a:ext cx="2947352"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411D94B7-6D1C-47BB-A3C4-38CA1B988FDC}"/>
              </a:ext>
            </a:extLst>
          </p:cNvPr>
          <p:cNvSpPr/>
          <p:nvPr/>
        </p:nvSpPr>
        <p:spPr>
          <a:xfrm>
            <a:off x="6228184" y="415941"/>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000" dirty="0">
                <a:solidFill>
                  <a:schemeClr val="tx1"/>
                </a:solidFill>
                <a:latin typeface="Britannic Bold" panose="020B0903060703020204" pitchFamily="34" charset="0"/>
              </a:rPr>
              <a:t>出題テーマ</a:t>
            </a:r>
            <a:endParaRPr lang="en-US" altLang="ja-JP" sz="2000" dirty="0">
              <a:solidFill>
                <a:schemeClr val="tx1"/>
              </a:solidFill>
              <a:latin typeface="Britannic Bold" panose="020B0903060703020204" pitchFamily="34" charset="0"/>
            </a:endParaRPr>
          </a:p>
        </p:txBody>
      </p:sp>
      <p:pic>
        <p:nvPicPr>
          <p:cNvPr id="6" name="図 5" descr="食品, 皿, 駐車場 が含まれている画像&#10;&#10;自動的に生成された説明">
            <a:extLst>
              <a:ext uri="{FF2B5EF4-FFF2-40B4-BE49-F238E27FC236}">
                <a16:creationId xmlns:a16="http://schemas.microsoft.com/office/drawing/2014/main" id="{0D607FC9-E87A-4368-99FC-DD9A60BE15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8352" y="3397153"/>
            <a:ext cx="1224000" cy="1224000"/>
          </a:xfrm>
          <a:prstGeom prst="rect">
            <a:avLst/>
          </a:prstGeom>
        </p:spPr>
      </p:pic>
    </p:spTree>
    <p:extLst>
      <p:ext uri="{BB962C8B-B14F-4D97-AF65-F5344CB8AC3E}">
        <p14:creationId xmlns:p14="http://schemas.microsoft.com/office/powerpoint/2010/main" val="3224492967"/>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childTnLst>
                                </p:cTn>
                              </p:par>
                              <p:par>
                                <p:cTn id="20" presetID="1" presetClass="emph" presetSubtype="2" repeatCount="10000" fill="hold" nodeType="withEffect">
                                  <p:stCondLst>
                                    <p:cond delay="0"/>
                                  </p:stCondLst>
                                  <p:childTnLst>
                                    <p:animClr clrSpc="rgb" dir="cw">
                                      <p:cBhvr>
                                        <p:cTn id="21" dur="500" fill="hold"/>
                                        <p:tgtEl>
                                          <p:spTgt spid="8"/>
                                        </p:tgtEl>
                                        <p:attrNameLst>
                                          <p:attrName>fillcolor</p:attrName>
                                        </p:attrNameLst>
                                      </p:cBhvr>
                                      <p:to>
                                        <a:srgbClr val="FF9900"/>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アメリカ合衆国の首都は、「ワシントン</a:t>
            </a:r>
            <a:r>
              <a:rPr lang="en-US" altLang="ja-JP" sz="2800" dirty="0">
                <a:solidFill>
                  <a:schemeClr val="tx1">
                    <a:lumMod val="50000"/>
                  </a:schemeClr>
                </a:solidFill>
              </a:rPr>
              <a:t>D.C.</a:t>
            </a:r>
            <a:r>
              <a:rPr lang="ja-JP" altLang="en-US" sz="2800" dirty="0">
                <a:solidFill>
                  <a:schemeClr val="tx1">
                    <a:lumMod val="50000"/>
                  </a:schemeClr>
                </a:solidFill>
              </a:rPr>
              <a:t>」であるが、初代大統領のジョージ・ワシントンの名前に因んでいる。</a:t>
            </a:r>
            <a:endParaRPr lang="en-US" altLang="ja-JP" sz="2800" dirty="0">
              <a:solidFill>
                <a:schemeClr val="tx1">
                  <a:lumMod val="50000"/>
                </a:schemeClr>
              </a:solidFill>
            </a:endParaRPr>
          </a:p>
          <a:p>
            <a:pPr fontAlgn="auto">
              <a:spcBef>
                <a:spcPts val="0"/>
              </a:spcBef>
              <a:spcAft>
                <a:spcPts val="0"/>
              </a:spcAft>
              <a:defRPr/>
            </a:pPr>
            <a:r>
              <a:rPr lang="en-US" altLang="ja-JP" sz="2800" dirty="0">
                <a:solidFill>
                  <a:schemeClr val="tx1">
                    <a:lumMod val="50000"/>
                  </a:schemeClr>
                </a:solidFill>
              </a:rPr>
              <a:t>D.C.</a:t>
            </a:r>
            <a:r>
              <a:rPr lang="ja-JP" altLang="en-US" sz="2800" dirty="0">
                <a:solidFill>
                  <a:schemeClr val="tx1">
                    <a:lumMod val="50000"/>
                  </a:schemeClr>
                </a:solidFill>
              </a:rPr>
              <a:t>の部分はコロンビア特別区の意味で、「コロンビア」はアメリカ大陸を発見したコロンブスに因んでいる。</a:t>
            </a:r>
            <a:endParaRPr lang="en-US" altLang="ja-JP" sz="28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76072627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709831" y="915566"/>
            <a:ext cx="7724339" cy="2016224"/>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prstClr val="white"/>
                </a:solidFill>
                <a:latin typeface="Britannic Bold" panose="020B0903060703020204" pitchFamily="34" charset="0"/>
              </a:rPr>
              <a:t>これは答えが</a:t>
            </a:r>
            <a:r>
              <a:rPr lang="en-US" altLang="ja-JP" sz="3600" dirty="0">
                <a:solidFill>
                  <a:srgbClr val="C00000"/>
                </a:solidFill>
                <a:latin typeface="Britannic Bold" panose="020B0903060703020204" pitchFamily="34" charset="0"/>
              </a:rPr>
              <a:t>YES</a:t>
            </a:r>
            <a:r>
              <a:rPr lang="ja-JP" altLang="en-US" sz="3600" dirty="0">
                <a:solidFill>
                  <a:prstClr val="white"/>
                </a:solidFill>
                <a:latin typeface="Britannic Bold" panose="020B0903060703020204" pitchFamily="34" charset="0"/>
              </a:rPr>
              <a:t>のスライドです。アメリカの首都は、ワシントン</a:t>
            </a:r>
            <a:r>
              <a:rPr lang="en-US" altLang="ja-JP" sz="3600" dirty="0">
                <a:solidFill>
                  <a:prstClr val="white"/>
                </a:solidFill>
                <a:latin typeface="Britannic Bold" panose="020B0903060703020204" pitchFamily="34" charset="0"/>
              </a:rPr>
              <a:t>D.C.</a:t>
            </a:r>
          </a:p>
          <a:p>
            <a:pPr lvl="0" fontAlgn="auto">
              <a:spcBef>
                <a:spcPts val="0"/>
              </a:spcBef>
              <a:spcAft>
                <a:spcPts val="0"/>
              </a:spcAft>
              <a:defRPr/>
            </a:pPr>
            <a:r>
              <a:rPr lang="ja-JP" altLang="en-US" sz="3600" dirty="0">
                <a:solidFill>
                  <a:prstClr val="white"/>
                </a:solidFill>
                <a:latin typeface="Britannic Bold" panose="020B0903060703020204" pitchFamily="34" charset="0"/>
              </a:rPr>
              <a:t>である。</a:t>
            </a:r>
            <a:r>
              <a:rPr lang="en-US" altLang="ja-JP" sz="3600" dirty="0">
                <a:solidFill>
                  <a:srgbClr val="C00000"/>
                </a:solidFill>
                <a:latin typeface="Britannic Bold" panose="020B0903060703020204" pitchFamily="34" charset="0"/>
              </a:rPr>
              <a:t>YES</a:t>
            </a:r>
            <a:r>
              <a:rPr lang="ja-JP" altLang="en-US" sz="3600" dirty="0">
                <a:solidFill>
                  <a:prstClr val="white"/>
                </a:solidFill>
                <a:latin typeface="Britannic Bold" panose="020B0903060703020204" pitchFamily="34" charset="0"/>
              </a:rPr>
              <a:t>か</a:t>
            </a:r>
            <a:r>
              <a:rPr lang="en-US" altLang="ja-JP" sz="3600" dirty="0">
                <a:solidFill>
                  <a:srgbClr val="00B0F0"/>
                </a:solidFill>
                <a:latin typeface="Britannic Bold" panose="020B0903060703020204" pitchFamily="34" charset="0"/>
              </a:rPr>
              <a:t>NO</a:t>
            </a:r>
            <a:r>
              <a:rPr lang="ja-JP" altLang="en-US" sz="3600" dirty="0">
                <a:solidFill>
                  <a:prstClr val="white"/>
                </a:solidFill>
                <a:latin typeface="Britannic Bold" panose="020B0903060703020204" pitchFamily="34" charset="0"/>
              </a:rPr>
              <a:t>か。</a:t>
            </a:r>
            <a:endPar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endParaRPr>
          </a:p>
        </p:txBody>
      </p:sp>
      <p:sp>
        <p:nvSpPr>
          <p:cNvPr id="6" name="六角形 5"/>
          <p:cNvSpPr/>
          <p:nvPr/>
        </p:nvSpPr>
        <p:spPr>
          <a:xfrm>
            <a:off x="6012161" y="3198271"/>
            <a:ext cx="2422009" cy="1647417"/>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500" b="0" i="0" u="none" strike="noStrike" kern="1200" cap="none" spc="0" normalizeH="0" baseline="0" noProof="0" dirty="0">
                <a:ln>
                  <a:noFill/>
                </a:ln>
                <a:solidFill>
                  <a:srgbClr val="00B0F0"/>
                </a:solidFill>
                <a:effectLst/>
                <a:uLnTx/>
                <a:uFillTx/>
                <a:latin typeface="Britannic Bold" panose="020B0903060703020204" pitchFamily="34" charset="0"/>
                <a:ea typeface="ＭＳ Ｐゴシック" panose="020B0600070205080204" pitchFamily="50" charset="-128"/>
                <a:cs typeface="+mn-cs"/>
              </a:rPr>
              <a:t>No</a:t>
            </a:r>
            <a:endParaRPr kumimoji="1" lang="ja-JP" altLang="en-US" sz="7500" b="0" i="0" u="none" strike="noStrike" kern="1200" cap="none" spc="0" normalizeH="0" baseline="0" noProof="0" dirty="0">
              <a:ln>
                <a:noFill/>
              </a:ln>
              <a:solidFill>
                <a:srgbClr val="00B0F0"/>
              </a:solidFill>
              <a:effectLst/>
              <a:uLnTx/>
              <a:uFillTx/>
              <a:latin typeface="Calibri"/>
              <a:ea typeface="ＭＳ Ｐゴシック" panose="020B0600070205080204" pitchFamily="50" charset="-128"/>
              <a:cs typeface="+mn-cs"/>
            </a:endParaRPr>
          </a:p>
        </p:txBody>
      </p:sp>
      <p:sp>
        <p:nvSpPr>
          <p:cNvPr id="8" name="六角形 7"/>
          <p:cNvSpPr/>
          <p:nvPr/>
        </p:nvSpPr>
        <p:spPr>
          <a:xfrm>
            <a:off x="704523" y="3198270"/>
            <a:ext cx="2422008" cy="164741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500" b="0" i="0" u="none" strike="noStrike" kern="1200" cap="none" spc="0" normalizeH="0" baseline="0" noProof="0" dirty="0">
                <a:ln>
                  <a:noFill/>
                </a:ln>
                <a:solidFill>
                  <a:srgbClr val="C00000"/>
                </a:solidFill>
                <a:effectLst/>
                <a:uLnTx/>
                <a:uFillTx/>
                <a:latin typeface="Britannic Bold" panose="020B0903060703020204" pitchFamily="34" charset="0"/>
                <a:ea typeface="ＭＳ Ｐゴシック" panose="020B0600070205080204" pitchFamily="50" charset="-128"/>
                <a:cs typeface="+mn-cs"/>
              </a:rPr>
              <a:t>Yes</a:t>
            </a:r>
            <a:endParaRPr kumimoji="1" lang="ja-JP" altLang="en-US" sz="7500" b="0" i="0" u="none" strike="noStrike" kern="1200" cap="none" spc="0" normalizeH="0" baseline="0" noProof="0" dirty="0">
              <a:ln>
                <a:noFill/>
              </a:ln>
              <a:solidFill>
                <a:srgbClr val="C00000"/>
              </a:solidFill>
              <a:effectLst/>
              <a:uLnTx/>
              <a:uFillTx/>
              <a:latin typeface="Calibri"/>
              <a:ea typeface="ＭＳ Ｐゴシック" panose="020B0600070205080204" pitchFamily="50" charset="-128"/>
              <a:cs typeface="+mn-cs"/>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9892" y="3024286"/>
            <a:ext cx="1944216" cy="1944216"/>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704523"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C00000"/>
                </a:solidFill>
                <a:effectLst/>
                <a:uLnTx/>
                <a:uFillTx/>
                <a:latin typeface="Britannic Bold" panose="020B0903060703020204" pitchFamily="34" charset="0"/>
                <a:ea typeface="ＭＳ Ｐゴシック" panose="020B0600070205080204" pitchFamily="50" charset="-128"/>
                <a:cs typeface="+mn-cs"/>
              </a:rPr>
              <a:t>Yes</a:t>
            </a:r>
            <a:r>
              <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 </a:t>
            </a:r>
            <a:r>
              <a:rPr kumimoji="1" lang="en-US" altLang="ja-JP" sz="2400" b="0" i="0" u="none" strike="noStrike" kern="1200" cap="none" spc="0" normalizeH="0" baseline="0" noProof="0" dirty="0">
                <a:ln>
                  <a:noFill/>
                </a:ln>
                <a:solidFill>
                  <a:srgbClr val="00B0F0"/>
                </a:solidFill>
                <a:effectLst/>
                <a:uLnTx/>
                <a:uFillTx/>
                <a:latin typeface="Britannic Bold" panose="020B0903060703020204" pitchFamily="34" charset="0"/>
                <a:ea typeface="ＭＳ Ｐゴシック" panose="020B0600070205080204" pitchFamily="50" charset="-128"/>
                <a:cs typeface="+mn-cs"/>
              </a:rPr>
              <a:t>No </a:t>
            </a:r>
            <a:r>
              <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QUIZ</a:t>
            </a:r>
          </a:p>
        </p:txBody>
      </p:sp>
      <p:sp>
        <p:nvSpPr>
          <p:cNvPr id="14" name="六角形 13">
            <a:extLst>
              <a:ext uri="{FF2B5EF4-FFF2-40B4-BE49-F238E27FC236}">
                <a16:creationId xmlns:a16="http://schemas.microsoft.com/office/drawing/2014/main" id="{28904839-F07E-491E-9D27-CFEF48C72BF1}"/>
              </a:ext>
            </a:extLst>
          </p:cNvPr>
          <p:cNvSpPr/>
          <p:nvPr/>
        </p:nvSpPr>
        <p:spPr>
          <a:xfrm>
            <a:off x="3360996"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第</a:t>
            </a:r>
            <a:r>
              <a:rPr lang="ja-JP" altLang="en-US" sz="2400" dirty="0">
                <a:solidFill>
                  <a:prstClr val="white"/>
                </a:solidFill>
                <a:latin typeface="Britannic Bold" panose="020B0903060703020204" pitchFamily="34" charset="0"/>
                <a:ea typeface="ＭＳ Ｐゴシック" panose="020B0600070205080204" pitchFamily="50" charset="-128"/>
              </a:rPr>
              <a:t>○</a:t>
            </a:r>
            <a:r>
              <a:rPr kumimoji="1" lang="ja-JP" altLang="en-US"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問</a:t>
            </a:r>
            <a:endPar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endParaRPr>
          </a:p>
        </p:txBody>
      </p:sp>
      <p:sp>
        <p:nvSpPr>
          <p:cNvPr id="15" name="六角形 14">
            <a:extLst>
              <a:ext uri="{FF2B5EF4-FFF2-40B4-BE49-F238E27FC236}">
                <a16:creationId xmlns:a16="http://schemas.microsoft.com/office/drawing/2014/main" id="{16ABA86B-F917-4C6C-875D-7589F397A68A}"/>
              </a:ext>
            </a:extLst>
          </p:cNvPr>
          <p:cNvSpPr/>
          <p:nvPr/>
        </p:nvSpPr>
        <p:spPr>
          <a:xfrm>
            <a:off x="6012162"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出題テーマ</a:t>
            </a:r>
            <a:endParaRPr kumimoji="1" lang="en-US" altLang="ja-JP" sz="18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734267148"/>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repeatCount="10000" fill="hold" nodeType="clickEffect">
                                  <p:stCondLst>
                                    <p:cond delay="0"/>
                                  </p:stCondLst>
                                  <p:childTnLst>
                                    <p:animClr clrSpc="rgb" dir="cw">
                                      <p:cBhvr>
                                        <p:cTn id="28" dur="500" fill="hold"/>
                                        <p:tgtEl>
                                          <p:spTgt spid="8"/>
                                        </p:tgtEl>
                                        <p:attrNameLst>
                                          <p:attrName>fillcolor</p:attrName>
                                        </p:attrNameLst>
                                      </p:cBhvr>
                                      <p:to>
                                        <a:srgbClr val="FF990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アメリカ合衆国の首都は、「ワシントン</a:t>
            </a:r>
            <a:r>
              <a:rPr lang="en-US" altLang="ja-JP" sz="2800" dirty="0">
                <a:solidFill>
                  <a:schemeClr val="tx1">
                    <a:lumMod val="50000"/>
                  </a:schemeClr>
                </a:solidFill>
              </a:rPr>
              <a:t>D.C.</a:t>
            </a:r>
            <a:r>
              <a:rPr lang="ja-JP" altLang="en-US" sz="2800" dirty="0">
                <a:solidFill>
                  <a:schemeClr val="tx1">
                    <a:lumMod val="50000"/>
                  </a:schemeClr>
                </a:solidFill>
              </a:rPr>
              <a:t>」である。</a:t>
            </a:r>
            <a:endParaRPr lang="en-US" altLang="ja-JP" sz="2800" dirty="0">
              <a:solidFill>
                <a:schemeClr val="tx1">
                  <a:lumMod val="50000"/>
                </a:schemeClr>
              </a:solidFill>
            </a:endParaRPr>
          </a:p>
          <a:p>
            <a:pPr fontAlgn="auto">
              <a:spcBef>
                <a:spcPts val="0"/>
              </a:spcBef>
              <a:spcAft>
                <a:spcPts val="0"/>
              </a:spcAft>
              <a:defRPr/>
            </a:pPr>
            <a:r>
              <a:rPr lang="ja-JP" altLang="en-US" sz="2800" dirty="0">
                <a:solidFill>
                  <a:schemeClr val="tx1">
                    <a:lumMod val="50000"/>
                  </a:schemeClr>
                </a:solidFill>
              </a:rPr>
              <a:t>アメリカ合衆国三権機関＜大統領官邸</a:t>
            </a:r>
            <a:r>
              <a:rPr lang="en-US" altLang="ja-JP" sz="2800" dirty="0">
                <a:solidFill>
                  <a:schemeClr val="tx1">
                    <a:lumMod val="50000"/>
                  </a:schemeClr>
                </a:solidFill>
              </a:rPr>
              <a:t>(WHITE HOUSE)</a:t>
            </a:r>
            <a:r>
              <a:rPr lang="ja-JP" altLang="en-US" sz="2800" dirty="0">
                <a:solidFill>
                  <a:schemeClr val="tx1">
                    <a:lumMod val="50000"/>
                  </a:schemeClr>
                </a:solidFill>
              </a:rPr>
              <a:t>、連邦議会（議会議事堂）、連邦最高裁判所＞をはじめ、各種の連邦機関、国の記念建造物、博物館（スミソニアン博物館）なども置かれる。</a:t>
            </a:r>
            <a:endParaRPr lang="en-US" altLang="ja-JP" sz="28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424122364"/>
      </p:ext>
    </p:extLst>
  </p:cSld>
  <p:clrMapOvr>
    <a:masterClrMapping/>
  </p:clrMapOvr>
  <p:transition/>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1547</Words>
  <Application>Microsoft Office PowerPoint</Application>
  <PresentationFormat>画面に合わせる (16:9)</PresentationFormat>
  <Paragraphs>210</Paragraphs>
  <Slides>31</Slides>
  <Notes>13</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31</vt:i4>
      </vt:variant>
    </vt:vector>
  </HeadingPairs>
  <TitlesOfParts>
    <vt:vector size="39" baseType="lpstr">
      <vt:lpstr>Calibri</vt:lpstr>
      <vt:lpstr>Arial</vt:lpstr>
      <vt:lpstr>Britannic Bold</vt:lpstr>
      <vt:lpstr>Dubai Medium</vt:lpstr>
      <vt:lpstr>ＭＳ ゴシック</vt:lpstr>
      <vt:lpstr>まーと中細丸ゴシック教漢</vt:lpstr>
      <vt:lpstr>まーと中細丸ゴシック</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2021-07-17T13:22:51Z</dcterms:created>
  <dcterms:modified xsi:type="dcterms:W3CDTF">2025-03-01T22:13:24Z</dcterms:modified>
</cp:coreProperties>
</file>